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70" r:id="rId4"/>
    <p:sldId id="272" r:id="rId5"/>
    <p:sldId id="271" r:id="rId6"/>
    <p:sldId id="273" r:id="rId7"/>
    <p:sldId id="274" r:id="rId8"/>
    <p:sldId id="275" r:id="rId9"/>
    <p:sldId id="267" r:id="rId10"/>
    <p:sldId id="269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4CC"/>
    <a:srgbClr val="FBA761"/>
    <a:srgbClr val="FCC08C"/>
    <a:srgbClr val="CD994E"/>
    <a:srgbClr val="97DCDF"/>
    <a:srgbClr val="D9AA64"/>
    <a:srgbClr val="D8A860"/>
    <a:srgbClr val="BC813D"/>
    <a:srgbClr val="AD7037"/>
    <a:srgbClr val="F5F5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86EA36-3987-4B5C-A856-3C68D9E91E07}" type="doc">
      <dgm:prSet loTypeId="urn:microsoft.com/office/officeart/2005/8/layout/venn1" loCatId="relationship" qsTypeId="urn:microsoft.com/office/officeart/2005/8/quickstyle/3d4" qsCatId="3D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425203CD-443D-4744-9930-C5AF01DCB80A}">
      <dgm:prSet custT="1"/>
      <dgm:spPr>
        <a:blipFill rotWithShape="0">
          <a:blip xmlns:r="http://schemas.openxmlformats.org/officeDocument/2006/relationships" r:embed="rId1"/>
          <a:tile tx="0" ty="0" sx="100000" sy="100000" flip="none" algn="tl"/>
        </a:blipFill>
      </dgm:spPr>
      <dgm:t>
        <a:bodyPr/>
        <a:lstStyle/>
        <a:p>
          <a:pPr rtl="0"/>
          <a:r>
            <a:rPr lang="en-US" sz="4400" b="1" i="0" dirty="0" smtClean="0">
              <a:latin typeface="Castellar" panose="020A0402060406010301" pitchFamily="18" charset="0"/>
            </a:rPr>
            <a:t>MIS &amp; IT </a:t>
          </a:r>
          <a:r>
            <a:rPr lang="en-US" sz="4400" b="1" i="0" dirty="0" smtClean="0">
              <a:latin typeface="Castellar" panose="020A0402060406010301" pitchFamily="18" charset="0"/>
            </a:rPr>
            <a:t>Operations of XYZ Company</a:t>
          </a:r>
          <a:endParaRPr lang="en-US" sz="4400" dirty="0">
            <a:latin typeface="Castellar" panose="020A0402060406010301" pitchFamily="18" charset="0"/>
          </a:endParaRPr>
        </a:p>
      </dgm:t>
    </dgm:pt>
    <dgm:pt modelId="{67554DBE-3782-427D-8BFC-632C8DADA8CD}" type="parTrans" cxnId="{C52DDDD3-B108-4926-84C8-E357515E09DD}">
      <dgm:prSet/>
      <dgm:spPr/>
      <dgm:t>
        <a:bodyPr/>
        <a:lstStyle/>
        <a:p>
          <a:endParaRPr lang="en-US"/>
        </a:p>
      </dgm:t>
    </dgm:pt>
    <dgm:pt modelId="{65F8E0C7-8362-48DC-86A8-838132AAE370}" type="sibTrans" cxnId="{C52DDDD3-B108-4926-84C8-E357515E09DD}">
      <dgm:prSet/>
      <dgm:spPr/>
      <dgm:t>
        <a:bodyPr/>
        <a:lstStyle/>
        <a:p>
          <a:endParaRPr lang="en-US"/>
        </a:p>
      </dgm:t>
    </dgm:pt>
    <dgm:pt modelId="{4827D9C0-9A03-4F26-8DDE-F73F9095EB08}" type="pres">
      <dgm:prSet presAssocID="{D386EA36-3987-4B5C-A856-3C68D9E91E07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50CEEBE-52AD-4622-8CB9-7326FFD39CAC}" type="pres">
      <dgm:prSet presAssocID="{425203CD-443D-4744-9930-C5AF01DCB80A}" presName="circ1TxSh" presStyleLbl="vennNode1" presStyleIdx="0" presStyleCnt="1" custScaleX="108686" custLinFactNeighborX="9315" custLinFactNeighborY="239"/>
      <dgm:spPr/>
      <dgm:t>
        <a:bodyPr/>
        <a:lstStyle/>
        <a:p>
          <a:endParaRPr lang="en-US"/>
        </a:p>
      </dgm:t>
    </dgm:pt>
  </dgm:ptLst>
  <dgm:cxnLst>
    <dgm:cxn modelId="{C52DDDD3-B108-4926-84C8-E357515E09DD}" srcId="{D386EA36-3987-4B5C-A856-3C68D9E91E07}" destId="{425203CD-443D-4744-9930-C5AF01DCB80A}" srcOrd="0" destOrd="0" parTransId="{67554DBE-3782-427D-8BFC-632C8DADA8CD}" sibTransId="{65F8E0C7-8362-48DC-86A8-838132AAE370}"/>
    <dgm:cxn modelId="{1EA3889A-CDF3-46BA-B328-DB3B921B1080}" type="presOf" srcId="{425203CD-443D-4744-9930-C5AF01DCB80A}" destId="{050CEEBE-52AD-4622-8CB9-7326FFD39CAC}" srcOrd="0" destOrd="0" presId="urn:microsoft.com/office/officeart/2005/8/layout/venn1"/>
    <dgm:cxn modelId="{1C976A99-2DC6-4E18-906B-C0D81EC9F5D8}" type="presOf" srcId="{D386EA36-3987-4B5C-A856-3C68D9E91E07}" destId="{4827D9C0-9A03-4F26-8DDE-F73F9095EB08}" srcOrd="0" destOrd="0" presId="urn:microsoft.com/office/officeart/2005/8/layout/venn1"/>
    <dgm:cxn modelId="{3D3D4D47-F6B2-4CB0-AF84-6520424A8E14}" type="presParOf" srcId="{4827D9C0-9A03-4F26-8DDE-F73F9095EB08}" destId="{050CEEBE-52AD-4622-8CB9-7326FFD39CAC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4E8B74-82F7-4077-9F7C-192190DEE377}" type="doc">
      <dgm:prSet loTypeId="urn:microsoft.com/office/officeart/2005/8/layout/chevron2" loCatId="process" qsTypeId="urn:microsoft.com/office/officeart/2005/8/quickstyle/3d3" qsCatId="3D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190987D6-E4C8-4555-AAFE-07B8A6B80E99}">
      <dgm:prSet custT="1"/>
      <dgm:spPr>
        <a:solidFill>
          <a:schemeClr val="accent1">
            <a:lumMod val="50000"/>
          </a:schemeClr>
        </a:solidFill>
      </dgm:spPr>
      <dgm:t>
        <a:bodyPr/>
        <a:lstStyle/>
        <a:p>
          <a:pPr rtl="0"/>
          <a:endParaRPr lang="en-US" sz="2800" b="1" dirty="0" smtClean="0">
            <a:latin typeface="Baskerville Old Face" panose="02020602080505020303" pitchFamily="18" charset="0"/>
          </a:endParaRPr>
        </a:p>
        <a:p>
          <a:pPr rtl="0"/>
          <a:r>
            <a:rPr lang="en-US" sz="2800" b="1" dirty="0" smtClean="0">
              <a:latin typeface="Baskerville Old Face" panose="02020602080505020303" pitchFamily="18" charset="0"/>
            </a:rPr>
            <a:t>Reported</a:t>
          </a:r>
        </a:p>
        <a:p>
          <a:pPr rtl="0"/>
          <a:r>
            <a:rPr lang="en-US" sz="2800" b="1" smtClean="0">
              <a:latin typeface="Baskerville Old Face" panose="02020602080505020303" pitchFamily="18" charset="0"/>
            </a:rPr>
            <a:t>By </a:t>
          </a:r>
          <a:endParaRPr lang="en-US" sz="2800" dirty="0">
            <a:latin typeface="Baskerville Old Face" panose="02020602080505020303" pitchFamily="18" charset="0"/>
          </a:endParaRPr>
        </a:p>
      </dgm:t>
    </dgm:pt>
    <dgm:pt modelId="{0AD985EA-3B18-48C9-A44B-FDED4D07F1A2}" type="parTrans" cxnId="{13325D4E-B98F-4A08-BD59-820CB984748F}">
      <dgm:prSet/>
      <dgm:spPr/>
      <dgm:t>
        <a:bodyPr/>
        <a:lstStyle/>
        <a:p>
          <a:endParaRPr lang="en-US"/>
        </a:p>
      </dgm:t>
    </dgm:pt>
    <dgm:pt modelId="{1A34CD5D-20FC-477F-BFCE-8AE01BC03F03}" type="sibTrans" cxnId="{13325D4E-B98F-4A08-BD59-820CB984748F}">
      <dgm:prSet/>
      <dgm:spPr/>
      <dgm:t>
        <a:bodyPr/>
        <a:lstStyle/>
        <a:p>
          <a:endParaRPr lang="en-US"/>
        </a:p>
      </dgm:t>
    </dgm:pt>
    <dgm:pt modelId="{1E3EF51C-FB4E-4CEA-BCF6-54148618B551}">
      <dgm:prSet custT="1"/>
      <dgm:spPr>
        <a:solidFill>
          <a:schemeClr val="accent1">
            <a:lumMod val="75000"/>
            <a:alpha val="9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4000" dirty="0" smtClean="0"/>
            <a:t>ID: 123456789</a:t>
          </a:r>
          <a:endParaRPr lang="en-US" sz="4000" dirty="0"/>
        </a:p>
      </dgm:t>
    </dgm:pt>
    <dgm:pt modelId="{18A6CDA3-17EA-4E06-9074-087420403205}" type="parTrans" cxnId="{A87C8828-FECC-4989-87D9-1655500C4F34}">
      <dgm:prSet/>
      <dgm:spPr/>
      <dgm:t>
        <a:bodyPr/>
        <a:lstStyle/>
        <a:p>
          <a:endParaRPr lang="en-US"/>
        </a:p>
      </dgm:t>
    </dgm:pt>
    <dgm:pt modelId="{0E254DA0-CB11-4F35-93DA-ACE8B7E610B0}" type="sibTrans" cxnId="{A87C8828-FECC-4989-87D9-1655500C4F34}">
      <dgm:prSet/>
      <dgm:spPr/>
      <dgm:t>
        <a:bodyPr/>
        <a:lstStyle/>
        <a:p>
          <a:endParaRPr lang="en-US"/>
        </a:p>
      </dgm:t>
    </dgm:pt>
    <dgm:pt modelId="{380CF8C9-2D94-4BDA-AFB6-466225D877CD}">
      <dgm:prSet custT="1"/>
      <dgm:spPr>
        <a:solidFill>
          <a:schemeClr val="accent1">
            <a:lumMod val="75000"/>
            <a:alpha val="9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4000" dirty="0" smtClean="0"/>
            <a:t>Name: </a:t>
          </a:r>
          <a:r>
            <a:rPr lang="en-US" sz="4000" dirty="0" smtClean="0"/>
            <a:t>Jane Park</a:t>
          </a:r>
          <a:endParaRPr lang="en-US" sz="4000" dirty="0"/>
        </a:p>
      </dgm:t>
    </dgm:pt>
    <dgm:pt modelId="{AC8C076A-1F7F-4E5A-BA00-2DCCA381DA2A}" type="sibTrans" cxnId="{34CB64E0-2AEA-445E-965D-EB4B8F0A9944}">
      <dgm:prSet/>
      <dgm:spPr/>
      <dgm:t>
        <a:bodyPr/>
        <a:lstStyle/>
        <a:p>
          <a:endParaRPr lang="en-US"/>
        </a:p>
      </dgm:t>
    </dgm:pt>
    <dgm:pt modelId="{E37B0EBD-97F9-4100-BA66-F37A43FC3568}" type="parTrans" cxnId="{34CB64E0-2AEA-445E-965D-EB4B8F0A9944}">
      <dgm:prSet/>
      <dgm:spPr/>
      <dgm:t>
        <a:bodyPr/>
        <a:lstStyle/>
        <a:p>
          <a:endParaRPr lang="en-US"/>
        </a:p>
      </dgm:t>
    </dgm:pt>
    <dgm:pt modelId="{3CD7C6BD-B294-490C-9BD3-8F5DB5D0FAF1}" type="pres">
      <dgm:prSet presAssocID="{834E8B74-82F7-4077-9F7C-192190DEE377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59390CB-5A1C-4380-8060-A8D354DDAB3E}" type="pres">
      <dgm:prSet presAssocID="{190987D6-E4C8-4555-AAFE-07B8A6B80E99}" presName="composite" presStyleCnt="0"/>
      <dgm:spPr/>
    </dgm:pt>
    <dgm:pt modelId="{8A0C7977-E988-4B4D-ABC7-2CE12607A409}" type="pres">
      <dgm:prSet presAssocID="{190987D6-E4C8-4555-AAFE-07B8A6B80E99}" presName="parentText" presStyleLbl="align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31A680-C1CB-4677-8188-9F53E94A04A4}" type="pres">
      <dgm:prSet presAssocID="{190987D6-E4C8-4555-AAFE-07B8A6B80E99}" presName="descendantText" presStyleLbl="alignAcc1" presStyleIdx="0" presStyleCnt="1" custScaleX="96728" custScaleY="100000" custLinFactNeighborX="68" custLinFactNeighborY="277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325D4E-B98F-4A08-BD59-820CB984748F}" srcId="{834E8B74-82F7-4077-9F7C-192190DEE377}" destId="{190987D6-E4C8-4555-AAFE-07B8A6B80E99}" srcOrd="0" destOrd="0" parTransId="{0AD985EA-3B18-48C9-A44B-FDED4D07F1A2}" sibTransId="{1A34CD5D-20FC-477F-BFCE-8AE01BC03F03}"/>
    <dgm:cxn modelId="{A5AD7503-6D66-4C39-AE60-E986F182B082}" type="presOf" srcId="{190987D6-E4C8-4555-AAFE-07B8A6B80E99}" destId="{8A0C7977-E988-4B4D-ABC7-2CE12607A409}" srcOrd="0" destOrd="0" presId="urn:microsoft.com/office/officeart/2005/8/layout/chevron2"/>
    <dgm:cxn modelId="{C24669CF-3E63-41F4-8C42-FF6F87C4FC5B}" type="presOf" srcId="{834E8B74-82F7-4077-9F7C-192190DEE377}" destId="{3CD7C6BD-B294-490C-9BD3-8F5DB5D0FAF1}" srcOrd="0" destOrd="0" presId="urn:microsoft.com/office/officeart/2005/8/layout/chevron2"/>
    <dgm:cxn modelId="{B2385183-19E2-4776-ABCA-4D48415396BC}" type="presOf" srcId="{1E3EF51C-FB4E-4CEA-BCF6-54148618B551}" destId="{2A31A680-C1CB-4677-8188-9F53E94A04A4}" srcOrd="0" destOrd="1" presId="urn:microsoft.com/office/officeart/2005/8/layout/chevron2"/>
    <dgm:cxn modelId="{34CB64E0-2AEA-445E-965D-EB4B8F0A9944}" srcId="{190987D6-E4C8-4555-AAFE-07B8A6B80E99}" destId="{380CF8C9-2D94-4BDA-AFB6-466225D877CD}" srcOrd="0" destOrd="0" parTransId="{E37B0EBD-97F9-4100-BA66-F37A43FC3568}" sibTransId="{AC8C076A-1F7F-4E5A-BA00-2DCCA381DA2A}"/>
    <dgm:cxn modelId="{D7777564-6673-4C60-9EFB-00190470C662}" type="presOf" srcId="{380CF8C9-2D94-4BDA-AFB6-466225D877CD}" destId="{2A31A680-C1CB-4677-8188-9F53E94A04A4}" srcOrd="0" destOrd="0" presId="urn:microsoft.com/office/officeart/2005/8/layout/chevron2"/>
    <dgm:cxn modelId="{A87C8828-FECC-4989-87D9-1655500C4F34}" srcId="{190987D6-E4C8-4555-AAFE-07B8A6B80E99}" destId="{1E3EF51C-FB4E-4CEA-BCF6-54148618B551}" srcOrd="1" destOrd="0" parTransId="{18A6CDA3-17EA-4E06-9074-087420403205}" sibTransId="{0E254DA0-CB11-4F35-93DA-ACE8B7E610B0}"/>
    <dgm:cxn modelId="{8F30C15A-3F99-4BD0-9916-272BDCE54E8F}" type="presParOf" srcId="{3CD7C6BD-B294-490C-9BD3-8F5DB5D0FAF1}" destId="{C59390CB-5A1C-4380-8060-A8D354DDAB3E}" srcOrd="0" destOrd="0" presId="urn:microsoft.com/office/officeart/2005/8/layout/chevron2"/>
    <dgm:cxn modelId="{C004C03A-3358-412D-8F94-58AF93586B16}" type="presParOf" srcId="{C59390CB-5A1C-4380-8060-A8D354DDAB3E}" destId="{8A0C7977-E988-4B4D-ABC7-2CE12607A409}" srcOrd="0" destOrd="0" presId="urn:microsoft.com/office/officeart/2005/8/layout/chevron2"/>
    <dgm:cxn modelId="{30B83C03-00D8-4B47-AD88-AAEF9D9CF17A}" type="presParOf" srcId="{C59390CB-5A1C-4380-8060-A8D354DDAB3E}" destId="{2A31A680-C1CB-4677-8188-9F53E94A04A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3B70AF5-5C34-4216-9DFC-B80F198D721F}" type="doc">
      <dgm:prSet loTypeId="urn:microsoft.com/office/officeart/2005/8/layout/matrix3" loCatId="matrix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ADB53EB2-3CF2-4C7B-8BC6-ADEF06B0F001}">
      <dgm:prSet custT="1"/>
      <dgm:spPr/>
      <dgm:t>
        <a:bodyPr/>
        <a:lstStyle/>
        <a:p>
          <a:pPr rtl="0"/>
          <a:r>
            <a:rPr lang="en-US" sz="2000" b="1" i="1" dirty="0" smtClean="0">
              <a:solidFill>
                <a:srgbClr val="002060"/>
              </a:solidFill>
              <a:latin typeface="Bookman Old Style" panose="02050604050505020204" pitchFamily="18" charset="0"/>
            </a:rPr>
            <a:t>Name of the </a:t>
          </a:r>
          <a:r>
            <a:rPr lang="en-US" sz="2000" b="1" i="1" dirty="0" smtClean="0">
              <a:solidFill>
                <a:srgbClr val="002060"/>
              </a:solidFill>
              <a:latin typeface="Bookman Old Style" panose="02050604050505020204" pitchFamily="18" charset="0"/>
            </a:rPr>
            <a:t>Company</a:t>
          </a:r>
          <a:r>
            <a:rPr lang="en-US" sz="1800" b="1" i="1" dirty="0" smtClean="0">
              <a:solidFill>
                <a:srgbClr val="002060"/>
              </a:solidFill>
              <a:latin typeface="Bookman Old Style" panose="02050604050505020204" pitchFamily="18" charset="0"/>
            </a:rPr>
            <a:t>:</a:t>
          </a:r>
          <a:r>
            <a:rPr lang="en-US" sz="1800" i="1" dirty="0" smtClean="0">
              <a:latin typeface="Bookman Old Style" panose="02050604050505020204" pitchFamily="18" charset="0"/>
            </a:rPr>
            <a:t> </a:t>
          </a:r>
          <a:r>
            <a:rPr lang="en-US" sz="2400" b="0" dirty="0" smtClean="0">
              <a:latin typeface="Century" panose="02040604050505020304" pitchFamily="18" charset="0"/>
            </a:rPr>
            <a:t>XYZ</a:t>
          </a:r>
          <a:endParaRPr lang="en-US" sz="2400" b="0" dirty="0">
            <a:latin typeface="Century" panose="02040604050505020304" pitchFamily="18" charset="0"/>
          </a:endParaRPr>
        </a:p>
      </dgm:t>
    </dgm:pt>
    <dgm:pt modelId="{DAA1FE44-A787-4082-87E2-9603799D712E}" type="parTrans" cxnId="{8E7A857F-1C46-4572-8C54-881ACBA35ADF}">
      <dgm:prSet/>
      <dgm:spPr/>
      <dgm:t>
        <a:bodyPr/>
        <a:lstStyle/>
        <a:p>
          <a:endParaRPr lang="en-US"/>
        </a:p>
      </dgm:t>
    </dgm:pt>
    <dgm:pt modelId="{D9B2F30F-7A2B-483F-B8A9-A9AED220AB85}" type="sibTrans" cxnId="{8E7A857F-1C46-4572-8C54-881ACBA35ADF}">
      <dgm:prSet/>
      <dgm:spPr/>
      <dgm:t>
        <a:bodyPr/>
        <a:lstStyle/>
        <a:p>
          <a:endParaRPr lang="en-US"/>
        </a:p>
      </dgm:t>
    </dgm:pt>
    <dgm:pt modelId="{1A25A823-D82F-4F64-A743-3DD001D310A1}">
      <dgm:prSet custT="1"/>
      <dgm:spPr/>
      <dgm:t>
        <a:bodyPr/>
        <a:lstStyle/>
        <a:p>
          <a:pPr rtl="0"/>
          <a:r>
            <a:rPr lang="en-US" sz="2000" b="1" i="1" dirty="0" smtClean="0">
              <a:solidFill>
                <a:srgbClr val="002060"/>
              </a:solidFill>
              <a:latin typeface="Bookman Old Style" panose="02050604050505020204" pitchFamily="18" charset="0"/>
            </a:rPr>
            <a:t>Type:</a:t>
          </a:r>
          <a:r>
            <a:rPr lang="en-US" sz="2000" dirty="0" smtClean="0"/>
            <a:t> </a:t>
          </a:r>
        </a:p>
        <a:p>
          <a:pPr rtl="0"/>
          <a:r>
            <a:rPr lang="en-US" sz="2000" b="0" dirty="0" smtClean="0">
              <a:latin typeface="Century" panose="02040604050505020304" pitchFamily="18" charset="0"/>
            </a:rPr>
            <a:t>R </a:t>
          </a:r>
          <a:r>
            <a:rPr lang="en-US" sz="2000" b="0" dirty="0" smtClean="0">
              <a:latin typeface="Century" panose="02040604050505020304" pitchFamily="18" charset="0"/>
            </a:rPr>
            <a:t>Service Oriented Organization</a:t>
          </a:r>
          <a:endParaRPr lang="en-US" sz="2000" b="0" dirty="0">
            <a:latin typeface="Century" panose="02040604050505020304" pitchFamily="18" charset="0"/>
          </a:endParaRPr>
        </a:p>
      </dgm:t>
    </dgm:pt>
    <dgm:pt modelId="{64329D73-93BC-4F4A-95EB-1786C2E85ABA}" type="parTrans" cxnId="{A6131FC9-5CBE-42A8-81A5-C2D87B2EDA0E}">
      <dgm:prSet/>
      <dgm:spPr/>
      <dgm:t>
        <a:bodyPr/>
        <a:lstStyle/>
        <a:p>
          <a:endParaRPr lang="en-US"/>
        </a:p>
      </dgm:t>
    </dgm:pt>
    <dgm:pt modelId="{005CBBF0-5737-4F4C-92E5-7CD436FCB744}" type="sibTrans" cxnId="{A6131FC9-5CBE-42A8-81A5-C2D87B2EDA0E}">
      <dgm:prSet/>
      <dgm:spPr/>
      <dgm:t>
        <a:bodyPr/>
        <a:lstStyle/>
        <a:p>
          <a:endParaRPr lang="en-US"/>
        </a:p>
      </dgm:t>
    </dgm:pt>
    <dgm:pt modelId="{A3BAD5BE-D181-4D76-B63E-0167DB032C07}">
      <dgm:prSet custT="1"/>
      <dgm:spPr/>
      <dgm:t>
        <a:bodyPr/>
        <a:lstStyle/>
        <a:p>
          <a:pPr rtl="0"/>
          <a:r>
            <a:rPr lang="en-US" sz="2000" b="1" i="1" dirty="0" smtClean="0">
              <a:solidFill>
                <a:srgbClr val="002060"/>
              </a:solidFill>
              <a:latin typeface="Bookman Old Style" panose="02050604050505020204" pitchFamily="18" charset="0"/>
            </a:rPr>
            <a:t>Established On: </a:t>
          </a:r>
        </a:p>
        <a:p>
          <a:pPr rtl="0"/>
          <a:r>
            <a:rPr lang="en-US" sz="2000" b="0" dirty="0" smtClean="0">
              <a:latin typeface="Century" panose="02040604050505020304" pitchFamily="18" charset="0"/>
            </a:rPr>
            <a:t>1984</a:t>
          </a:r>
          <a:endParaRPr lang="en-US" sz="2000" b="0" dirty="0" smtClean="0">
            <a:latin typeface="Century" panose="02040604050505020304" pitchFamily="18" charset="0"/>
          </a:endParaRPr>
        </a:p>
        <a:p>
          <a:pPr rtl="0"/>
          <a:r>
            <a:rPr lang="en-US" sz="2000" b="1" i="1" dirty="0" smtClean="0">
              <a:solidFill>
                <a:srgbClr val="002060"/>
              </a:solidFill>
              <a:latin typeface="Bookman Old Style" panose="02050604050505020204" pitchFamily="18" charset="0"/>
            </a:rPr>
            <a:t>Company Formation: </a:t>
          </a:r>
          <a:r>
            <a:rPr lang="en-US" sz="2000" b="0" dirty="0" smtClean="0">
              <a:latin typeface="Century" panose="02040604050505020304" pitchFamily="18" charset="0"/>
            </a:rPr>
            <a:t>1988</a:t>
          </a:r>
          <a:endParaRPr lang="en-US" sz="2000" b="0" dirty="0">
            <a:latin typeface="Century" panose="02040604050505020304" pitchFamily="18" charset="0"/>
          </a:endParaRPr>
        </a:p>
      </dgm:t>
    </dgm:pt>
    <dgm:pt modelId="{9AC8EAAB-5F2F-4ADF-8B87-FFD8F5AAB24F}" type="parTrans" cxnId="{F1B8E363-6F78-4EDD-8FD1-73FE02D3CB85}">
      <dgm:prSet/>
      <dgm:spPr/>
      <dgm:t>
        <a:bodyPr/>
        <a:lstStyle/>
        <a:p>
          <a:endParaRPr lang="en-US"/>
        </a:p>
      </dgm:t>
    </dgm:pt>
    <dgm:pt modelId="{F63D2932-C44E-4D21-9E7C-9B06B718D0FC}" type="sibTrans" cxnId="{F1B8E363-6F78-4EDD-8FD1-73FE02D3CB85}">
      <dgm:prSet/>
      <dgm:spPr/>
      <dgm:t>
        <a:bodyPr/>
        <a:lstStyle/>
        <a:p>
          <a:endParaRPr lang="en-US"/>
        </a:p>
      </dgm:t>
    </dgm:pt>
    <dgm:pt modelId="{48AC90C1-ECA9-496C-8630-8988EB983113}">
      <dgm:prSet custT="1"/>
      <dgm:spPr/>
      <dgm:t>
        <a:bodyPr/>
        <a:lstStyle/>
        <a:p>
          <a:pPr rtl="0"/>
          <a:r>
            <a:rPr lang="en-US" sz="2000" b="1" i="1" dirty="0" smtClean="0">
              <a:solidFill>
                <a:srgbClr val="002060"/>
              </a:solidFill>
              <a:latin typeface="Bookman Old Style" panose="02050604050505020204" pitchFamily="18" charset="0"/>
            </a:rPr>
            <a:t>Field of Operations: </a:t>
          </a:r>
          <a:r>
            <a:rPr lang="en-US" sz="2000" b="0" dirty="0" smtClean="0">
              <a:latin typeface="Century" panose="02040604050505020304" pitchFamily="18" charset="0"/>
            </a:rPr>
            <a:t>Health </a:t>
          </a:r>
          <a:r>
            <a:rPr lang="en-US" sz="2000" b="0" dirty="0" smtClean="0">
              <a:latin typeface="Century" panose="02040604050505020304" pitchFamily="18" charset="0"/>
            </a:rPr>
            <a:t>Care</a:t>
          </a:r>
          <a:endParaRPr lang="en-US" sz="2400" b="0" dirty="0">
            <a:latin typeface="Century" panose="02040604050505020304" pitchFamily="18" charset="0"/>
          </a:endParaRPr>
        </a:p>
      </dgm:t>
    </dgm:pt>
    <dgm:pt modelId="{98DAA09D-CC71-44E4-B86E-2756E2D86E9F}" type="parTrans" cxnId="{88551A58-9C5B-41F7-8FE9-43FFDD3983C8}">
      <dgm:prSet/>
      <dgm:spPr/>
      <dgm:t>
        <a:bodyPr/>
        <a:lstStyle/>
        <a:p>
          <a:endParaRPr lang="en-US"/>
        </a:p>
      </dgm:t>
    </dgm:pt>
    <dgm:pt modelId="{C6C251A9-804D-47A1-84E0-55563DC577B8}" type="sibTrans" cxnId="{88551A58-9C5B-41F7-8FE9-43FFDD3983C8}">
      <dgm:prSet/>
      <dgm:spPr/>
      <dgm:t>
        <a:bodyPr/>
        <a:lstStyle/>
        <a:p>
          <a:endParaRPr lang="en-US"/>
        </a:p>
      </dgm:t>
    </dgm:pt>
    <dgm:pt modelId="{9E58BAB5-7992-4C9A-8500-88EC6B313CEA}" type="pres">
      <dgm:prSet presAssocID="{03B70AF5-5C34-4216-9DFC-B80F198D721F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40F9BD9-4E43-42BB-9D10-6CCCDA6F76AE}" type="pres">
      <dgm:prSet presAssocID="{03B70AF5-5C34-4216-9DFC-B80F198D721F}" presName="diamond" presStyleLbl="bgShp" presStyleIdx="0" presStyleCnt="1"/>
      <dgm:spPr/>
    </dgm:pt>
    <dgm:pt modelId="{BF06BC39-A01D-4619-A042-B4C06F991793}" type="pres">
      <dgm:prSet presAssocID="{03B70AF5-5C34-4216-9DFC-B80F198D721F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46A8B7-52C4-43C3-BBC5-7219CCF4DBB9}" type="pres">
      <dgm:prSet presAssocID="{03B70AF5-5C34-4216-9DFC-B80F198D721F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8A92DC-0A1A-410A-A2EA-6C5F5F20DB6B}" type="pres">
      <dgm:prSet presAssocID="{03B70AF5-5C34-4216-9DFC-B80F198D721F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692128-6238-4B5D-B030-5E0CD8E5C703}" type="pres">
      <dgm:prSet presAssocID="{03B70AF5-5C34-4216-9DFC-B80F198D721F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AEA669-AB50-4016-84FD-81F9EB7C6DE7}" type="presOf" srcId="{03B70AF5-5C34-4216-9DFC-B80F198D721F}" destId="{9E58BAB5-7992-4C9A-8500-88EC6B313CEA}" srcOrd="0" destOrd="0" presId="urn:microsoft.com/office/officeart/2005/8/layout/matrix3"/>
    <dgm:cxn modelId="{6CB41D64-D18F-4D74-95B2-595C70E489BE}" type="presOf" srcId="{48AC90C1-ECA9-496C-8630-8988EB983113}" destId="{AB692128-6238-4B5D-B030-5E0CD8E5C703}" srcOrd="0" destOrd="0" presId="urn:microsoft.com/office/officeart/2005/8/layout/matrix3"/>
    <dgm:cxn modelId="{F1B8E363-6F78-4EDD-8FD1-73FE02D3CB85}" srcId="{03B70AF5-5C34-4216-9DFC-B80F198D721F}" destId="{A3BAD5BE-D181-4D76-B63E-0167DB032C07}" srcOrd="2" destOrd="0" parTransId="{9AC8EAAB-5F2F-4ADF-8B87-FFD8F5AAB24F}" sibTransId="{F63D2932-C44E-4D21-9E7C-9B06B718D0FC}"/>
    <dgm:cxn modelId="{3D2027F1-1700-484F-A82D-3FA237DA2693}" type="presOf" srcId="{1A25A823-D82F-4F64-A743-3DD001D310A1}" destId="{2F46A8B7-52C4-43C3-BBC5-7219CCF4DBB9}" srcOrd="0" destOrd="0" presId="urn:microsoft.com/office/officeart/2005/8/layout/matrix3"/>
    <dgm:cxn modelId="{A6131FC9-5CBE-42A8-81A5-C2D87B2EDA0E}" srcId="{03B70AF5-5C34-4216-9DFC-B80F198D721F}" destId="{1A25A823-D82F-4F64-A743-3DD001D310A1}" srcOrd="1" destOrd="0" parTransId="{64329D73-93BC-4F4A-95EB-1786C2E85ABA}" sibTransId="{005CBBF0-5737-4F4C-92E5-7CD436FCB744}"/>
    <dgm:cxn modelId="{8E7A857F-1C46-4572-8C54-881ACBA35ADF}" srcId="{03B70AF5-5C34-4216-9DFC-B80F198D721F}" destId="{ADB53EB2-3CF2-4C7B-8BC6-ADEF06B0F001}" srcOrd="0" destOrd="0" parTransId="{DAA1FE44-A787-4082-87E2-9603799D712E}" sibTransId="{D9B2F30F-7A2B-483F-B8A9-A9AED220AB85}"/>
    <dgm:cxn modelId="{88551A58-9C5B-41F7-8FE9-43FFDD3983C8}" srcId="{03B70AF5-5C34-4216-9DFC-B80F198D721F}" destId="{48AC90C1-ECA9-496C-8630-8988EB983113}" srcOrd="3" destOrd="0" parTransId="{98DAA09D-CC71-44E4-B86E-2756E2D86E9F}" sibTransId="{C6C251A9-804D-47A1-84E0-55563DC577B8}"/>
    <dgm:cxn modelId="{3B74BB79-A2C9-48B7-AB7B-385CDF363989}" type="presOf" srcId="{ADB53EB2-3CF2-4C7B-8BC6-ADEF06B0F001}" destId="{BF06BC39-A01D-4619-A042-B4C06F991793}" srcOrd="0" destOrd="0" presId="urn:microsoft.com/office/officeart/2005/8/layout/matrix3"/>
    <dgm:cxn modelId="{B111B00E-FBB1-4594-8CF1-A0396246C44C}" type="presOf" srcId="{A3BAD5BE-D181-4D76-B63E-0167DB032C07}" destId="{8F8A92DC-0A1A-410A-A2EA-6C5F5F20DB6B}" srcOrd="0" destOrd="0" presId="urn:microsoft.com/office/officeart/2005/8/layout/matrix3"/>
    <dgm:cxn modelId="{6252B5C5-D50A-4438-91F8-DEEB2CF6674B}" type="presParOf" srcId="{9E58BAB5-7992-4C9A-8500-88EC6B313CEA}" destId="{D40F9BD9-4E43-42BB-9D10-6CCCDA6F76AE}" srcOrd="0" destOrd="0" presId="urn:microsoft.com/office/officeart/2005/8/layout/matrix3"/>
    <dgm:cxn modelId="{677A37C1-FC30-4356-BF25-04E62AE51970}" type="presParOf" srcId="{9E58BAB5-7992-4C9A-8500-88EC6B313CEA}" destId="{BF06BC39-A01D-4619-A042-B4C06F991793}" srcOrd="1" destOrd="0" presId="urn:microsoft.com/office/officeart/2005/8/layout/matrix3"/>
    <dgm:cxn modelId="{16895CAE-A1F9-4D1B-8EC5-A65857959827}" type="presParOf" srcId="{9E58BAB5-7992-4C9A-8500-88EC6B313CEA}" destId="{2F46A8B7-52C4-43C3-BBC5-7219CCF4DBB9}" srcOrd="2" destOrd="0" presId="urn:microsoft.com/office/officeart/2005/8/layout/matrix3"/>
    <dgm:cxn modelId="{4D54FE6A-DEDE-4024-AC9A-251096B3AB78}" type="presParOf" srcId="{9E58BAB5-7992-4C9A-8500-88EC6B313CEA}" destId="{8F8A92DC-0A1A-410A-A2EA-6C5F5F20DB6B}" srcOrd="3" destOrd="0" presId="urn:microsoft.com/office/officeart/2005/8/layout/matrix3"/>
    <dgm:cxn modelId="{F05678E7-3977-4C7D-8F7A-7CEEA56F2A63}" type="presParOf" srcId="{9E58BAB5-7992-4C9A-8500-88EC6B313CEA}" destId="{AB692128-6238-4B5D-B030-5E0CD8E5C703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8EAB3AB-8619-41EA-AA08-2D4445D55744}" type="doc">
      <dgm:prSet loTypeId="urn:microsoft.com/office/officeart/2005/8/layout/matrix3" loCatId="matrix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2816BD7-45A6-4D87-975D-4F5CDCCF7662}">
      <dgm:prSet custT="1"/>
      <dgm:spPr/>
      <dgm:t>
        <a:bodyPr/>
        <a:lstStyle/>
        <a:p>
          <a:pPr rtl="0"/>
          <a:r>
            <a:rPr lang="en-US" sz="1800" b="1" i="1" dirty="0" smtClean="0">
              <a:solidFill>
                <a:schemeClr val="tx1"/>
              </a:solidFill>
              <a:latin typeface="Bookman Old Style" panose="02050604050505020204" pitchFamily="18" charset="0"/>
            </a:rPr>
            <a:t>Manufacturing </a:t>
          </a:r>
          <a:r>
            <a:rPr lang="en-US" sz="1800" b="1" i="1" dirty="0" smtClean="0">
              <a:solidFill>
                <a:schemeClr val="tx1"/>
              </a:solidFill>
              <a:latin typeface="Bookman Old Style" panose="02050604050505020204" pitchFamily="18" charset="0"/>
            </a:rPr>
            <a:t>Establishment: </a:t>
          </a:r>
          <a:r>
            <a:rPr lang="en-US" sz="1800" b="0" dirty="0" smtClean="0">
              <a:latin typeface="Century" panose="02040604050505020304" pitchFamily="18" charset="0"/>
            </a:rPr>
            <a:t>Oxford street,</a:t>
          </a:r>
        </a:p>
        <a:p>
          <a:pPr rtl="0"/>
          <a:r>
            <a:rPr lang="en-US" sz="1800" b="0" dirty="0" smtClean="0">
              <a:latin typeface="Century" panose="02040604050505020304" pitchFamily="18" charset="0"/>
            </a:rPr>
            <a:t>London</a:t>
          </a:r>
          <a:endParaRPr lang="en-US" sz="1800" b="0" dirty="0">
            <a:latin typeface="Century" panose="02040604050505020304" pitchFamily="18" charset="0"/>
          </a:endParaRPr>
        </a:p>
      </dgm:t>
    </dgm:pt>
    <dgm:pt modelId="{75B1C9BA-D9B4-4592-9847-1A9BB871FA5E}" type="parTrans" cxnId="{1E9EF6F1-D2B0-4D3D-A871-B70D924E7EFA}">
      <dgm:prSet/>
      <dgm:spPr/>
      <dgm:t>
        <a:bodyPr/>
        <a:lstStyle/>
        <a:p>
          <a:endParaRPr lang="en-US"/>
        </a:p>
      </dgm:t>
    </dgm:pt>
    <dgm:pt modelId="{937BDFF5-6B3D-44FC-B83C-FAE9E81ABB2A}" type="sibTrans" cxnId="{1E9EF6F1-D2B0-4D3D-A871-B70D924E7EFA}">
      <dgm:prSet/>
      <dgm:spPr/>
      <dgm:t>
        <a:bodyPr/>
        <a:lstStyle/>
        <a:p>
          <a:endParaRPr lang="en-US"/>
        </a:p>
      </dgm:t>
    </dgm:pt>
    <dgm:pt modelId="{0422C720-0AFA-46C7-860C-3F3CA8AB1F6D}">
      <dgm:prSet custT="1"/>
      <dgm:spPr/>
      <dgm:t>
        <a:bodyPr/>
        <a:lstStyle/>
        <a:p>
          <a:pPr rtl="0"/>
          <a:r>
            <a:rPr lang="en-US" sz="1800" b="1" i="1" dirty="0" smtClean="0">
              <a:solidFill>
                <a:schemeClr val="tx1"/>
              </a:solidFill>
              <a:latin typeface="Bookman Old Style" panose="02050604050505020204" pitchFamily="18" charset="0"/>
            </a:rPr>
            <a:t>XYZ </a:t>
          </a:r>
          <a:r>
            <a:rPr lang="en-US" sz="1800" b="1" i="1" dirty="0" smtClean="0">
              <a:solidFill>
                <a:schemeClr val="tx1"/>
              </a:solidFill>
              <a:latin typeface="Bookman Old Style" panose="02050604050505020204" pitchFamily="18" charset="0"/>
            </a:rPr>
            <a:t>Corporate Offices:</a:t>
          </a:r>
          <a:r>
            <a:rPr lang="en-US" sz="1600" i="1" dirty="0" smtClean="0">
              <a:solidFill>
                <a:schemeClr val="tx1"/>
              </a:solidFill>
              <a:latin typeface="Bookman Old Style" panose="02050604050505020204" pitchFamily="18" charset="0"/>
            </a:rPr>
            <a:t> </a:t>
          </a:r>
        </a:p>
        <a:p>
          <a:pPr rtl="0"/>
          <a:r>
            <a:rPr lang="en-US" sz="1600" b="0" dirty="0" smtClean="0">
              <a:latin typeface="Century" panose="02040604050505020304" pitchFamily="18" charset="0"/>
            </a:rPr>
            <a:t>XYZ </a:t>
          </a:r>
          <a:r>
            <a:rPr lang="en-US" sz="1600" b="0" dirty="0" smtClean="0">
              <a:latin typeface="Century" panose="02040604050505020304" pitchFamily="18" charset="0"/>
            </a:rPr>
            <a:t>Tower-1 &amp; </a:t>
          </a:r>
          <a:r>
            <a:rPr lang="en-US" sz="1600" b="0" dirty="0" smtClean="0">
              <a:latin typeface="Century" panose="02040604050505020304" pitchFamily="18" charset="0"/>
            </a:rPr>
            <a:t>XYZ </a:t>
          </a:r>
          <a:r>
            <a:rPr lang="en-US" sz="1600" b="0" dirty="0" smtClean="0">
              <a:latin typeface="Century" panose="02040604050505020304" pitchFamily="18" charset="0"/>
            </a:rPr>
            <a:t>Tower-2</a:t>
          </a:r>
          <a:r>
            <a:rPr lang="en-US" sz="1800" b="0" dirty="0" smtClean="0">
              <a:latin typeface="Century" panose="02040604050505020304" pitchFamily="18" charset="0"/>
            </a:rPr>
            <a:t> </a:t>
          </a:r>
        </a:p>
        <a:p>
          <a:pPr rtl="0"/>
          <a:r>
            <a:rPr lang="en-US" sz="1800" b="1" i="1" dirty="0" smtClean="0">
              <a:solidFill>
                <a:schemeClr val="tx1"/>
              </a:solidFill>
              <a:latin typeface="Bookman Old Style" panose="02050604050505020204" pitchFamily="18" charset="0"/>
            </a:rPr>
            <a:t>No of Sales Offices : </a:t>
          </a:r>
          <a:r>
            <a:rPr lang="en-US" sz="2000" b="1" dirty="0" smtClean="0">
              <a:latin typeface="Century" panose="02040604050505020304" pitchFamily="18" charset="0"/>
            </a:rPr>
            <a:t>9</a:t>
          </a:r>
          <a:endParaRPr lang="en-US" sz="2000" b="1" dirty="0">
            <a:latin typeface="Century" panose="02040604050505020304" pitchFamily="18" charset="0"/>
          </a:endParaRPr>
        </a:p>
      </dgm:t>
    </dgm:pt>
    <dgm:pt modelId="{9F6F319E-31E2-4964-A9C7-3B42936E839F}" type="parTrans" cxnId="{751FD39D-C35E-494C-8E81-6A47F21F6E9D}">
      <dgm:prSet/>
      <dgm:spPr/>
      <dgm:t>
        <a:bodyPr/>
        <a:lstStyle/>
        <a:p>
          <a:endParaRPr lang="en-US"/>
        </a:p>
      </dgm:t>
    </dgm:pt>
    <dgm:pt modelId="{DB314791-C7E0-4A57-8B59-76C171AA8CFD}" type="sibTrans" cxnId="{751FD39D-C35E-494C-8E81-6A47F21F6E9D}">
      <dgm:prSet/>
      <dgm:spPr/>
      <dgm:t>
        <a:bodyPr/>
        <a:lstStyle/>
        <a:p>
          <a:endParaRPr lang="en-US"/>
        </a:p>
      </dgm:t>
    </dgm:pt>
    <dgm:pt modelId="{E9B9ACF1-1A7F-4870-B04E-0830257FC37F}">
      <dgm:prSet custT="1"/>
      <dgm:spPr/>
      <dgm:t>
        <a:bodyPr/>
        <a:lstStyle/>
        <a:p>
          <a:pPr rtl="0"/>
          <a:r>
            <a:rPr lang="en-US" sz="2000" b="1" i="1" dirty="0" smtClean="0">
              <a:solidFill>
                <a:schemeClr val="tx1"/>
              </a:solidFill>
              <a:latin typeface="Bookman Old Style" panose="02050604050505020204" pitchFamily="18" charset="0"/>
            </a:rPr>
            <a:t>Wings: </a:t>
          </a:r>
        </a:p>
        <a:p>
          <a:pPr rtl="0"/>
          <a:r>
            <a:rPr lang="en-US" sz="1800" b="0" dirty="0" smtClean="0">
              <a:latin typeface="Century" panose="02040604050505020304" pitchFamily="18" charset="0"/>
            </a:rPr>
            <a:t>XYZ </a:t>
          </a:r>
          <a:r>
            <a:rPr lang="en-US" sz="1800" b="0" dirty="0" smtClean="0">
              <a:latin typeface="Century" panose="02040604050505020304" pitchFamily="18" charset="0"/>
            </a:rPr>
            <a:t>(Holding) &amp; </a:t>
          </a:r>
          <a:r>
            <a:rPr lang="en-US" sz="1800" b="0" dirty="0" smtClean="0">
              <a:latin typeface="Century" panose="02040604050505020304" pitchFamily="18" charset="0"/>
            </a:rPr>
            <a:t>XYZ </a:t>
          </a:r>
          <a:r>
            <a:rPr lang="en-US" sz="1800" b="0" dirty="0" smtClean="0">
              <a:latin typeface="Century" panose="02040604050505020304" pitchFamily="18" charset="0"/>
            </a:rPr>
            <a:t>Enterprise </a:t>
          </a:r>
          <a:endParaRPr lang="en-US" sz="2400" b="0" dirty="0" smtClean="0">
            <a:latin typeface="Century" panose="02040604050505020304" pitchFamily="18" charset="0"/>
          </a:endParaRPr>
        </a:p>
        <a:p>
          <a:pPr rtl="0"/>
          <a:r>
            <a:rPr lang="en-US" sz="2000" b="1" i="1" dirty="0" smtClean="0">
              <a:solidFill>
                <a:schemeClr val="tx1"/>
              </a:solidFill>
              <a:latin typeface="Bookman Old Style" panose="02050604050505020204" pitchFamily="18" charset="0"/>
            </a:rPr>
            <a:t>Total Employees  No.: </a:t>
          </a:r>
          <a:r>
            <a:rPr lang="en-US" sz="2000" b="0" dirty="0" smtClean="0">
              <a:latin typeface="Century" panose="02040604050505020304" pitchFamily="18" charset="0"/>
            </a:rPr>
            <a:t>15,00</a:t>
          </a:r>
          <a:r>
            <a:rPr lang="en-US" sz="1800" b="1" dirty="0" smtClean="0"/>
            <a:t> </a:t>
          </a:r>
          <a:endParaRPr lang="en-US" sz="1800" b="1" dirty="0"/>
        </a:p>
      </dgm:t>
    </dgm:pt>
    <dgm:pt modelId="{C89655EC-EC92-4135-A095-B37B06D90360}" type="parTrans" cxnId="{2970ABEF-774A-4007-8087-BF669183FFF4}">
      <dgm:prSet/>
      <dgm:spPr/>
      <dgm:t>
        <a:bodyPr/>
        <a:lstStyle/>
        <a:p>
          <a:endParaRPr lang="en-US"/>
        </a:p>
      </dgm:t>
    </dgm:pt>
    <dgm:pt modelId="{84D7FF38-1AAB-46D7-AAE9-46E24D0648E9}" type="sibTrans" cxnId="{2970ABEF-774A-4007-8087-BF669183FFF4}">
      <dgm:prSet/>
      <dgm:spPr/>
      <dgm:t>
        <a:bodyPr/>
        <a:lstStyle/>
        <a:p>
          <a:endParaRPr lang="en-US"/>
        </a:p>
      </dgm:t>
    </dgm:pt>
    <dgm:pt modelId="{0AA551E0-FF7B-48F4-8B0C-F046B41C3EA3}">
      <dgm:prSet custT="1"/>
      <dgm:spPr/>
      <dgm:t>
        <a:bodyPr/>
        <a:lstStyle/>
        <a:p>
          <a:pPr rtl="0"/>
          <a:r>
            <a:rPr lang="en-US" sz="2000" b="1" i="1" dirty="0" smtClean="0">
              <a:solidFill>
                <a:schemeClr val="tx1"/>
              </a:solidFill>
              <a:latin typeface="Bookman Old Style" panose="02050604050505020204" pitchFamily="18" charset="0"/>
            </a:rPr>
            <a:t>My Working Branch: </a:t>
          </a:r>
          <a:r>
            <a:rPr lang="en-US" sz="2000" b="0" dirty="0" smtClean="0">
              <a:latin typeface="Century" panose="02040604050505020304" pitchFamily="18" charset="0"/>
            </a:rPr>
            <a:t>Head Office. </a:t>
          </a:r>
          <a:r>
            <a:rPr lang="en-US" sz="2000" b="0" dirty="0" smtClean="0">
              <a:latin typeface="Century" panose="02040604050505020304" pitchFamily="18" charset="0"/>
            </a:rPr>
            <a:t>XYZ </a:t>
          </a:r>
          <a:r>
            <a:rPr lang="en-US" sz="2000" b="0" dirty="0" smtClean="0">
              <a:latin typeface="Century" panose="02040604050505020304" pitchFamily="18" charset="0"/>
            </a:rPr>
            <a:t>Tower, </a:t>
          </a:r>
          <a:r>
            <a:rPr lang="en-US" sz="2000" b="0" dirty="0" smtClean="0">
              <a:latin typeface="Century" panose="02040604050505020304" pitchFamily="18" charset="0"/>
            </a:rPr>
            <a:t>221b Baker Street, London</a:t>
          </a:r>
          <a:endParaRPr lang="en-US" sz="2400" b="0" dirty="0">
            <a:latin typeface="Century" panose="02040604050505020304" pitchFamily="18" charset="0"/>
          </a:endParaRPr>
        </a:p>
      </dgm:t>
    </dgm:pt>
    <dgm:pt modelId="{4770C564-387A-4A89-8D94-A5520E0965D1}" type="parTrans" cxnId="{59445390-12AC-461F-905A-17E545474E71}">
      <dgm:prSet/>
      <dgm:spPr/>
      <dgm:t>
        <a:bodyPr/>
        <a:lstStyle/>
        <a:p>
          <a:endParaRPr lang="en-US"/>
        </a:p>
      </dgm:t>
    </dgm:pt>
    <dgm:pt modelId="{5EE496A9-7603-4345-BAC7-F59ACAA93147}" type="sibTrans" cxnId="{59445390-12AC-461F-905A-17E545474E71}">
      <dgm:prSet/>
      <dgm:spPr/>
      <dgm:t>
        <a:bodyPr/>
        <a:lstStyle/>
        <a:p>
          <a:endParaRPr lang="en-US"/>
        </a:p>
      </dgm:t>
    </dgm:pt>
    <dgm:pt modelId="{E251A7E2-6325-49FD-BBC6-AE5815C8E916}" type="pres">
      <dgm:prSet presAssocID="{18EAB3AB-8619-41EA-AA08-2D4445D55744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F6ACB4B-6BF5-41CB-B731-CDF91A2EBB71}" type="pres">
      <dgm:prSet presAssocID="{18EAB3AB-8619-41EA-AA08-2D4445D55744}" presName="diamond" presStyleLbl="bgShp" presStyleIdx="0" presStyleCnt="1"/>
      <dgm:spPr/>
    </dgm:pt>
    <dgm:pt modelId="{B65F7F0B-090C-45A5-AA43-A093658105B5}" type="pres">
      <dgm:prSet presAssocID="{18EAB3AB-8619-41EA-AA08-2D4445D55744}" presName="quad1" presStyleLbl="node1" presStyleIdx="0" presStyleCnt="4" custScaleX="10613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77824E-0DE1-4A4F-9D25-A7FB2A81DB90}" type="pres">
      <dgm:prSet presAssocID="{18EAB3AB-8619-41EA-AA08-2D4445D55744}" presName="quad2" presStyleLbl="node1" presStyleIdx="1" presStyleCnt="4" custScaleX="106476" custLinFactNeighborX="3208" custLinFactNeighborY="331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AE5588-F3DE-430B-B01E-F51E484C4914}" type="pres">
      <dgm:prSet presAssocID="{18EAB3AB-8619-41EA-AA08-2D4445D55744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B125DD-6576-4EB8-BF82-99667CAC1B97}" type="pres">
      <dgm:prSet presAssocID="{18EAB3AB-8619-41EA-AA08-2D4445D55744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3D16DBA-868B-48CF-81B3-C94B35AB83D6}" type="presOf" srcId="{18EAB3AB-8619-41EA-AA08-2D4445D55744}" destId="{E251A7E2-6325-49FD-BBC6-AE5815C8E916}" srcOrd="0" destOrd="0" presId="urn:microsoft.com/office/officeart/2005/8/layout/matrix3"/>
    <dgm:cxn modelId="{5F322D2C-0BF8-4BC5-82D4-6A6F09D62B71}" type="presOf" srcId="{E9B9ACF1-1A7F-4870-B04E-0830257FC37F}" destId="{5FAE5588-F3DE-430B-B01E-F51E484C4914}" srcOrd="0" destOrd="0" presId="urn:microsoft.com/office/officeart/2005/8/layout/matrix3"/>
    <dgm:cxn modelId="{751FD39D-C35E-494C-8E81-6A47F21F6E9D}" srcId="{18EAB3AB-8619-41EA-AA08-2D4445D55744}" destId="{0422C720-0AFA-46C7-860C-3F3CA8AB1F6D}" srcOrd="1" destOrd="0" parTransId="{9F6F319E-31E2-4964-A9C7-3B42936E839F}" sibTransId="{DB314791-C7E0-4A57-8B59-76C171AA8CFD}"/>
    <dgm:cxn modelId="{80032247-D75F-4E39-A18C-7FB217C1985A}" type="presOf" srcId="{32816BD7-45A6-4D87-975D-4F5CDCCF7662}" destId="{B65F7F0B-090C-45A5-AA43-A093658105B5}" srcOrd="0" destOrd="0" presId="urn:microsoft.com/office/officeart/2005/8/layout/matrix3"/>
    <dgm:cxn modelId="{600E5DF2-80A2-479B-9BA5-3B1FDC44E23D}" type="presOf" srcId="{0AA551E0-FF7B-48F4-8B0C-F046B41C3EA3}" destId="{20B125DD-6576-4EB8-BF82-99667CAC1B97}" srcOrd="0" destOrd="0" presId="urn:microsoft.com/office/officeart/2005/8/layout/matrix3"/>
    <dgm:cxn modelId="{2970ABEF-774A-4007-8087-BF669183FFF4}" srcId="{18EAB3AB-8619-41EA-AA08-2D4445D55744}" destId="{E9B9ACF1-1A7F-4870-B04E-0830257FC37F}" srcOrd="2" destOrd="0" parTransId="{C89655EC-EC92-4135-A095-B37B06D90360}" sibTransId="{84D7FF38-1AAB-46D7-AAE9-46E24D0648E9}"/>
    <dgm:cxn modelId="{59445390-12AC-461F-905A-17E545474E71}" srcId="{18EAB3AB-8619-41EA-AA08-2D4445D55744}" destId="{0AA551E0-FF7B-48F4-8B0C-F046B41C3EA3}" srcOrd="3" destOrd="0" parTransId="{4770C564-387A-4A89-8D94-A5520E0965D1}" sibTransId="{5EE496A9-7603-4345-BAC7-F59ACAA93147}"/>
    <dgm:cxn modelId="{1E9EF6F1-D2B0-4D3D-A871-B70D924E7EFA}" srcId="{18EAB3AB-8619-41EA-AA08-2D4445D55744}" destId="{32816BD7-45A6-4D87-975D-4F5CDCCF7662}" srcOrd="0" destOrd="0" parTransId="{75B1C9BA-D9B4-4592-9847-1A9BB871FA5E}" sibTransId="{937BDFF5-6B3D-44FC-B83C-FAE9E81ABB2A}"/>
    <dgm:cxn modelId="{A1A62CB5-D337-45F4-82F4-3FA853C6AF26}" type="presOf" srcId="{0422C720-0AFA-46C7-860C-3F3CA8AB1F6D}" destId="{E277824E-0DE1-4A4F-9D25-A7FB2A81DB90}" srcOrd="0" destOrd="0" presId="urn:microsoft.com/office/officeart/2005/8/layout/matrix3"/>
    <dgm:cxn modelId="{EEC24470-75AF-4590-9E2B-631F0CC15D9A}" type="presParOf" srcId="{E251A7E2-6325-49FD-BBC6-AE5815C8E916}" destId="{DF6ACB4B-6BF5-41CB-B731-CDF91A2EBB71}" srcOrd="0" destOrd="0" presId="urn:microsoft.com/office/officeart/2005/8/layout/matrix3"/>
    <dgm:cxn modelId="{052CF946-C590-4E36-951B-3D47C85E2F6D}" type="presParOf" srcId="{E251A7E2-6325-49FD-BBC6-AE5815C8E916}" destId="{B65F7F0B-090C-45A5-AA43-A093658105B5}" srcOrd="1" destOrd="0" presId="urn:microsoft.com/office/officeart/2005/8/layout/matrix3"/>
    <dgm:cxn modelId="{8E0EBB89-8BA1-4DC2-81D8-710A73669867}" type="presParOf" srcId="{E251A7E2-6325-49FD-BBC6-AE5815C8E916}" destId="{E277824E-0DE1-4A4F-9D25-A7FB2A81DB90}" srcOrd="2" destOrd="0" presId="urn:microsoft.com/office/officeart/2005/8/layout/matrix3"/>
    <dgm:cxn modelId="{A740758B-32A2-48FA-8DE9-9A861BE35050}" type="presParOf" srcId="{E251A7E2-6325-49FD-BBC6-AE5815C8E916}" destId="{5FAE5588-F3DE-430B-B01E-F51E484C4914}" srcOrd="3" destOrd="0" presId="urn:microsoft.com/office/officeart/2005/8/layout/matrix3"/>
    <dgm:cxn modelId="{18278617-5712-4136-AC5B-9108580C6C41}" type="presParOf" srcId="{E251A7E2-6325-49FD-BBC6-AE5815C8E916}" destId="{20B125DD-6576-4EB8-BF82-99667CAC1B97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7CDB39C-E108-4CEC-85FB-8142A20EE1D1}" type="doc">
      <dgm:prSet loTypeId="urn:microsoft.com/office/officeart/2005/8/layout/rings+Icon" loCatId="relationship" qsTypeId="urn:microsoft.com/office/officeart/2005/8/quickstyle/3d4" qsCatId="3D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B169BC3B-C9FD-4643-B92B-C7B9D3C42DF2}">
      <dgm:prSet custT="1"/>
      <dgm:spPr/>
      <dgm:t>
        <a:bodyPr/>
        <a:lstStyle/>
        <a:p>
          <a:pPr rtl="0"/>
          <a:r>
            <a:rPr lang="en-US" sz="2400" dirty="0" smtClean="0"/>
            <a:t>Provides all kinds of technical support</a:t>
          </a:r>
          <a:endParaRPr lang="en-US" sz="2400" dirty="0"/>
        </a:p>
      </dgm:t>
    </dgm:pt>
    <dgm:pt modelId="{717722BD-1B35-42B6-B6D2-B4D00B6F772D}" type="parTrans" cxnId="{6AEDF820-106F-4E59-888D-DA006070D7B2}">
      <dgm:prSet/>
      <dgm:spPr/>
      <dgm:t>
        <a:bodyPr/>
        <a:lstStyle/>
        <a:p>
          <a:endParaRPr lang="en-US"/>
        </a:p>
      </dgm:t>
    </dgm:pt>
    <dgm:pt modelId="{4E34A49E-FD6D-4EF7-A36F-C6959F72F48C}" type="sibTrans" cxnId="{6AEDF820-106F-4E59-888D-DA006070D7B2}">
      <dgm:prSet/>
      <dgm:spPr/>
      <dgm:t>
        <a:bodyPr/>
        <a:lstStyle/>
        <a:p>
          <a:endParaRPr lang="en-US"/>
        </a:p>
      </dgm:t>
    </dgm:pt>
    <dgm:pt modelId="{9190CFEB-6FCA-4E9E-9AD2-1CD18C889DDF}">
      <dgm:prSet custT="1"/>
      <dgm:spPr/>
      <dgm:t>
        <a:bodyPr/>
        <a:lstStyle/>
        <a:p>
          <a:pPr rtl="0"/>
          <a:r>
            <a:rPr lang="en-US" sz="2400" smtClean="0"/>
            <a:t>Develop and maintain software</a:t>
          </a:r>
          <a:endParaRPr lang="en-US" sz="2400" dirty="0"/>
        </a:p>
      </dgm:t>
    </dgm:pt>
    <dgm:pt modelId="{AC0B2C44-4B2D-4D39-B483-FAB138BD1B6B}" type="parTrans" cxnId="{841072BA-8497-4347-9FD9-001E5391B053}">
      <dgm:prSet/>
      <dgm:spPr/>
      <dgm:t>
        <a:bodyPr/>
        <a:lstStyle/>
        <a:p>
          <a:endParaRPr lang="en-US"/>
        </a:p>
      </dgm:t>
    </dgm:pt>
    <dgm:pt modelId="{A5205CE7-4B91-473E-8A2F-1B2ED9F5CA06}" type="sibTrans" cxnId="{841072BA-8497-4347-9FD9-001E5391B053}">
      <dgm:prSet/>
      <dgm:spPr/>
      <dgm:t>
        <a:bodyPr/>
        <a:lstStyle/>
        <a:p>
          <a:endParaRPr lang="en-US"/>
        </a:p>
      </dgm:t>
    </dgm:pt>
    <dgm:pt modelId="{E7514135-3FD3-425F-8CD3-761C3C2806D9}">
      <dgm:prSet custT="1"/>
      <dgm:spPr/>
      <dgm:t>
        <a:bodyPr/>
        <a:lstStyle/>
        <a:p>
          <a:pPr rtl="0"/>
          <a:r>
            <a:rPr lang="en-US" sz="2400" dirty="0" smtClean="0"/>
            <a:t>Develop and maintain web portals</a:t>
          </a:r>
          <a:endParaRPr lang="en-US" sz="2400" dirty="0"/>
        </a:p>
      </dgm:t>
    </dgm:pt>
    <dgm:pt modelId="{BB34274A-8FA5-4EE9-B8DB-706BC449B422}" type="parTrans" cxnId="{62FC2055-1A76-4C90-8ED8-C44408A72505}">
      <dgm:prSet/>
      <dgm:spPr/>
      <dgm:t>
        <a:bodyPr/>
        <a:lstStyle/>
        <a:p>
          <a:endParaRPr lang="en-US"/>
        </a:p>
      </dgm:t>
    </dgm:pt>
    <dgm:pt modelId="{EFA9ACA8-C448-4657-A893-0EAB35D3B1C7}" type="sibTrans" cxnId="{62FC2055-1A76-4C90-8ED8-C44408A72505}">
      <dgm:prSet/>
      <dgm:spPr/>
      <dgm:t>
        <a:bodyPr/>
        <a:lstStyle/>
        <a:p>
          <a:endParaRPr lang="en-US"/>
        </a:p>
      </dgm:t>
    </dgm:pt>
    <dgm:pt modelId="{889506F4-2C1F-4B17-8972-0F255793A23D}">
      <dgm:prSet custT="1"/>
      <dgm:spPr/>
      <dgm:t>
        <a:bodyPr/>
        <a:lstStyle/>
        <a:p>
          <a:pPr rtl="0"/>
          <a:r>
            <a:rPr lang="en-US" sz="2400" dirty="0" smtClean="0"/>
            <a:t>Responsible for all types of hardware support</a:t>
          </a:r>
          <a:endParaRPr lang="en-US" sz="2400" dirty="0"/>
        </a:p>
      </dgm:t>
    </dgm:pt>
    <dgm:pt modelId="{A53FB8C0-24BB-4BA2-9ACF-88AFE38B6A7D}" type="parTrans" cxnId="{E5D81A1D-B3E1-4378-B9D4-682FDB81A5DD}">
      <dgm:prSet/>
      <dgm:spPr/>
      <dgm:t>
        <a:bodyPr/>
        <a:lstStyle/>
        <a:p>
          <a:endParaRPr lang="en-US"/>
        </a:p>
      </dgm:t>
    </dgm:pt>
    <dgm:pt modelId="{2E2884FF-BB9C-4DCB-AFC3-239EFCF93FB2}" type="sibTrans" cxnId="{E5D81A1D-B3E1-4378-B9D4-682FDB81A5DD}">
      <dgm:prSet/>
      <dgm:spPr/>
      <dgm:t>
        <a:bodyPr/>
        <a:lstStyle/>
        <a:p>
          <a:endParaRPr lang="en-US"/>
        </a:p>
      </dgm:t>
    </dgm:pt>
    <dgm:pt modelId="{DAF354CA-B7A8-414D-BEAD-177DCB93AF47}">
      <dgm:prSet custT="1"/>
      <dgm:spPr/>
      <dgm:t>
        <a:bodyPr/>
        <a:lstStyle/>
        <a:p>
          <a:pPr rtl="0"/>
          <a:r>
            <a:rPr lang="en-US" sz="2400" dirty="0" smtClean="0"/>
            <a:t>Maintain their own IT inventory</a:t>
          </a:r>
        </a:p>
      </dgm:t>
    </dgm:pt>
    <dgm:pt modelId="{967B701D-4724-4D56-A656-FB2888037A8E}" type="parTrans" cxnId="{F9614FDA-726A-43CA-936C-E0DA412BFBE5}">
      <dgm:prSet/>
      <dgm:spPr/>
      <dgm:t>
        <a:bodyPr/>
        <a:lstStyle/>
        <a:p>
          <a:endParaRPr lang="en-US"/>
        </a:p>
      </dgm:t>
    </dgm:pt>
    <dgm:pt modelId="{08DA8F4C-AE07-4ABD-9F8D-6E5DBD52E2DF}" type="sibTrans" cxnId="{F9614FDA-726A-43CA-936C-E0DA412BFBE5}">
      <dgm:prSet/>
      <dgm:spPr/>
      <dgm:t>
        <a:bodyPr/>
        <a:lstStyle/>
        <a:p>
          <a:endParaRPr lang="en-US"/>
        </a:p>
      </dgm:t>
    </dgm:pt>
    <dgm:pt modelId="{14668AF1-6EEA-4A66-8A15-A97AA446660F}">
      <dgm:prSet/>
      <dgm:spPr/>
      <dgm:t>
        <a:bodyPr/>
        <a:lstStyle/>
        <a:p>
          <a:pPr rtl="0"/>
          <a:r>
            <a:rPr lang="en-US" smtClean="0"/>
            <a:t>Database maintenance </a:t>
          </a:r>
          <a:endParaRPr lang="en-US" dirty="0"/>
        </a:p>
      </dgm:t>
    </dgm:pt>
    <dgm:pt modelId="{1CCF6619-EEE9-411C-94CA-75BDBCCF57A2}" type="parTrans" cxnId="{C18A66A3-6749-4B4B-9904-3F83C0F91DA0}">
      <dgm:prSet/>
      <dgm:spPr/>
      <dgm:t>
        <a:bodyPr/>
        <a:lstStyle/>
        <a:p>
          <a:endParaRPr lang="en-US"/>
        </a:p>
      </dgm:t>
    </dgm:pt>
    <dgm:pt modelId="{785FE410-9211-4904-A25E-D72263E8A743}" type="sibTrans" cxnId="{C18A66A3-6749-4B4B-9904-3F83C0F91DA0}">
      <dgm:prSet/>
      <dgm:spPr/>
      <dgm:t>
        <a:bodyPr/>
        <a:lstStyle/>
        <a:p>
          <a:endParaRPr lang="en-US"/>
        </a:p>
      </dgm:t>
    </dgm:pt>
    <dgm:pt modelId="{9CF327DD-03A5-43A5-935B-939EB17DE231}">
      <dgm:prSet custT="1"/>
      <dgm:spPr/>
      <dgm:t>
        <a:bodyPr/>
        <a:lstStyle/>
        <a:p>
          <a:pPr rtl="0"/>
          <a:r>
            <a:rPr lang="en-US" sz="2400" smtClean="0"/>
            <a:t>Provide modern facilities</a:t>
          </a:r>
          <a:endParaRPr lang="en-US" sz="2400" dirty="0"/>
        </a:p>
      </dgm:t>
    </dgm:pt>
    <dgm:pt modelId="{89510E65-E7DB-4DF4-87A8-26CD3B8F312E}" type="parTrans" cxnId="{585A4DCD-C7CC-4CE5-9426-76B7872B59DC}">
      <dgm:prSet/>
      <dgm:spPr/>
      <dgm:t>
        <a:bodyPr/>
        <a:lstStyle/>
        <a:p>
          <a:endParaRPr lang="en-US"/>
        </a:p>
      </dgm:t>
    </dgm:pt>
    <dgm:pt modelId="{7ECD8338-F49B-4E9C-875B-7F62A57C149B}" type="sibTrans" cxnId="{585A4DCD-C7CC-4CE5-9426-76B7872B59DC}">
      <dgm:prSet/>
      <dgm:spPr/>
      <dgm:t>
        <a:bodyPr/>
        <a:lstStyle/>
        <a:p>
          <a:endParaRPr lang="en-US"/>
        </a:p>
      </dgm:t>
    </dgm:pt>
    <dgm:pt modelId="{D7AE3A89-2415-422E-9FDF-36940C2EB6A3}">
      <dgm:prSet/>
      <dgm:spPr/>
      <dgm:t>
        <a:bodyPr/>
        <a:lstStyle/>
        <a:p>
          <a:endParaRPr lang="en-US"/>
        </a:p>
      </dgm:t>
    </dgm:pt>
    <dgm:pt modelId="{73A1088E-9662-4E1E-962E-EED10307FC41}" type="parTrans" cxnId="{8A516587-988F-4B1C-9354-EC63F90F58FE}">
      <dgm:prSet/>
      <dgm:spPr/>
      <dgm:t>
        <a:bodyPr/>
        <a:lstStyle/>
        <a:p>
          <a:endParaRPr lang="en-US"/>
        </a:p>
      </dgm:t>
    </dgm:pt>
    <dgm:pt modelId="{21A0C97F-EA86-440C-8FCF-723649DF5E41}" type="sibTrans" cxnId="{8A516587-988F-4B1C-9354-EC63F90F58FE}">
      <dgm:prSet/>
      <dgm:spPr/>
      <dgm:t>
        <a:bodyPr/>
        <a:lstStyle/>
        <a:p>
          <a:endParaRPr lang="en-US"/>
        </a:p>
      </dgm:t>
    </dgm:pt>
    <dgm:pt modelId="{EED710AD-C751-4A4C-A156-C3DC01A04D6B}">
      <dgm:prSet/>
      <dgm:spPr/>
      <dgm:t>
        <a:bodyPr/>
        <a:lstStyle/>
        <a:p>
          <a:endParaRPr lang="en-US"/>
        </a:p>
      </dgm:t>
    </dgm:pt>
    <dgm:pt modelId="{88D54DF9-19AA-4C93-9492-DFD3B3235F0A}" type="parTrans" cxnId="{2473F3D9-6947-4A5D-86AA-0745A3EF2F89}">
      <dgm:prSet/>
      <dgm:spPr/>
      <dgm:t>
        <a:bodyPr/>
        <a:lstStyle/>
        <a:p>
          <a:endParaRPr lang="en-US"/>
        </a:p>
      </dgm:t>
    </dgm:pt>
    <dgm:pt modelId="{CE2842F6-1427-4EA9-8535-B8CF77B66580}" type="sibTrans" cxnId="{2473F3D9-6947-4A5D-86AA-0745A3EF2F89}">
      <dgm:prSet/>
      <dgm:spPr/>
      <dgm:t>
        <a:bodyPr/>
        <a:lstStyle/>
        <a:p>
          <a:endParaRPr lang="en-US"/>
        </a:p>
      </dgm:t>
    </dgm:pt>
    <dgm:pt modelId="{2E0C798A-E2B5-432A-BFE9-6EC5FB85E24D}" type="pres">
      <dgm:prSet presAssocID="{77CDB39C-E108-4CEC-85FB-8142A20EE1D1}" presName="Name0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BE845F8-0728-4AE3-A47D-63C8114DBFB6}" type="pres">
      <dgm:prSet presAssocID="{77CDB39C-E108-4CEC-85FB-8142A20EE1D1}" presName="ellipse1" presStyleLbl="venn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5DD938-F0B5-4DE6-9467-ED837082A359}" type="pres">
      <dgm:prSet presAssocID="{77CDB39C-E108-4CEC-85FB-8142A20EE1D1}" presName="ellipse2" presStyleLbl="venn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12BD80-E3BC-49F8-9D31-29C40BB10970}" type="pres">
      <dgm:prSet presAssocID="{77CDB39C-E108-4CEC-85FB-8142A20EE1D1}" presName="ellipse3" presStyleLbl="venn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785793-DFBB-42A7-8068-57487D7B416C}" type="pres">
      <dgm:prSet presAssocID="{77CDB39C-E108-4CEC-85FB-8142A20EE1D1}" presName="ellipse4" presStyleLbl="venn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0B4140-17C9-4F3D-A672-8161C3769554}" type="pres">
      <dgm:prSet presAssocID="{77CDB39C-E108-4CEC-85FB-8142A20EE1D1}" presName="ellipse5" presStyleLbl="venn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62663D-CFC4-48B3-AD57-A6A6E737A35E}" type="pres">
      <dgm:prSet presAssocID="{77CDB39C-E108-4CEC-85FB-8142A20EE1D1}" presName="ellipse6" presStyleLbl="venn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3B941E-25D5-4EB2-A54F-8611E573A27F}" type="pres">
      <dgm:prSet presAssocID="{77CDB39C-E108-4CEC-85FB-8142A20EE1D1}" presName="ellipse7" presStyleLbl="venn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18A66A3-6749-4B4B-9904-3F83C0F91DA0}" srcId="{77CDB39C-E108-4CEC-85FB-8142A20EE1D1}" destId="{14668AF1-6EEA-4A66-8A15-A97AA446660F}" srcOrd="5" destOrd="0" parTransId="{1CCF6619-EEE9-411C-94CA-75BDBCCF57A2}" sibTransId="{785FE410-9211-4904-A25E-D72263E8A743}"/>
    <dgm:cxn modelId="{6571683F-CD16-4A48-A7A2-2A30A64312B4}" type="presOf" srcId="{9190CFEB-6FCA-4E9E-9AD2-1CD18C889DDF}" destId="{EF5DD938-F0B5-4DE6-9467-ED837082A359}" srcOrd="0" destOrd="0" presId="urn:microsoft.com/office/officeart/2005/8/layout/rings+Icon"/>
    <dgm:cxn modelId="{F9614FDA-726A-43CA-936C-E0DA412BFBE5}" srcId="{77CDB39C-E108-4CEC-85FB-8142A20EE1D1}" destId="{DAF354CA-B7A8-414D-BEAD-177DCB93AF47}" srcOrd="4" destOrd="0" parTransId="{967B701D-4724-4D56-A656-FB2888037A8E}" sibTransId="{08DA8F4C-AE07-4ABD-9F8D-6E5DBD52E2DF}"/>
    <dgm:cxn modelId="{8A516587-988F-4B1C-9354-EC63F90F58FE}" srcId="{77CDB39C-E108-4CEC-85FB-8142A20EE1D1}" destId="{D7AE3A89-2415-422E-9FDF-36940C2EB6A3}" srcOrd="7" destOrd="0" parTransId="{73A1088E-9662-4E1E-962E-EED10307FC41}" sibTransId="{21A0C97F-EA86-440C-8FCF-723649DF5E41}"/>
    <dgm:cxn modelId="{435D9248-1413-4879-AD89-78FCDAEE6FBB}" type="presOf" srcId="{9CF327DD-03A5-43A5-935B-939EB17DE231}" destId="{593B941E-25D5-4EB2-A54F-8611E573A27F}" srcOrd="0" destOrd="0" presId="urn:microsoft.com/office/officeart/2005/8/layout/rings+Icon"/>
    <dgm:cxn modelId="{B03EF1E3-3C7C-4562-BBD0-5B17DBDF1166}" type="presOf" srcId="{B169BC3B-C9FD-4643-B92B-C7B9D3C42DF2}" destId="{FBE845F8-0728-4AE3-A47D-63C8114DBFB6}" srcOrd="0" destOrd="0" presId="urn:microsoft.com/office/officeart/2005/8/layout/rings+Icon"/>
    <dgm:cxn modelId="{62FC2055-1A76-4C90-8ED8-C44408A72505}" srcId="{77CDB39C-E108-4CEC-85FB-8142A20EE1D1}" destId="{E7514135-3FD3-425F-8CD3-761C3C2806D9}" srcOrd="2" destOrd="0" parTransId="{BB34274A-8FA5-4EE9-B8DB-706BC449B422}" sibTransId="{EFA9ACA8-C448-4657-A893-0EAB35D3B1C7}"/>
    <dgm:cxn modelId="{704A10F0-E7BB-4D91-98F8-0BC6311E1DDF}" type="presOf" srcId="{14668AF1-6EEA-4A66-8A15-A97AA446660F}" destId="{2E62663D-CFC4-48B3-AD57-A6A6E737A35E}" srcOrd="0" destOrd="0" presId="urn:microsoft.com/office/officeart/2005/8/layout/rings+Icon"/>
    <dgm:cxn modelId="{1F40F417-E0A7-4F14-A07F-F6B64DFA7E4D}" type="presOf" srcId="{889506F4-2C1F-4B17-8972-0F255793A23D}" destId="{9A785793-DFBB-42A7-8068-57487D7B416C}" srcOrd="0" destOrd="0" presId="urn:microsoft.com/office/officeart/2005/8/layout/rings+Icon"/>
    <dgm:cxn modelId="{E5D81A1D-B3E1-4378-B9D4-682FDB81A5DD}" srcId="{77CDB39C-E108-4CEC-85FB-8142A20EE1D1}" destId="{889506F4-2C1F-4B17-8972-0F255793A23D}" srcOrd="3" destOrd="0" parTransId="{A53FB8C0-24BB-4BA2-9ACF-88AFE38B6A7D}" sibTransId="{2E2884FF-BB9C-4DCB-AFC3-239EFCF93FB2}"/>
    <dgm:cxn modelId="{2473F3D9-6947-4A5D-86AA-0745A3EF2F89}" srcId="{77CDB39C-E108-4CEC-85FB-8142A20EE1D1}" destId="{EED710AD-C751-4A4C-A156-C3DC01A04D6B}" srcOrd="8" destOrd="0" parTransId="{88D54DF9-19AA-4C93-9492-DFD3B3235F0A}" sibTransId="{CE2842F6-1427-4EA9-8535-B8CF77B66580}"/>
    <dgm:cxn modelId="{BF61D05E-DB5A-4DE2-A07F-A0B6F49DE695}" type="presOf" srcId="{E7514135-3FD3-425F-8CD3-761C3C2806D9}" destId="{3112BD80-E3BC-49F8-9D31-29C40BB10970}" srcOrd="0" destOrd="0" presId="urn:microsoft.com/office/officeart/2005/8/layout/rings+Icon"/>
    <dgm:cxn modelId="{6AEDF820-106F-4E59-888D-DA006070D7B2}" srcId="{77CDB39C-E108-4CEC-85FB-8142A20EE1D1}" destId="{B169BC3B-C9FD-4643-B92B-C7B9D3C42DF2}" srcOrd="0" destOrd="0" parTransId="{717722BD-1B35-42B6-B6D2-B4D00B6F772D}" sibTransId="{4E34A49E-FD6D-4EF7-A36F-C6959F72F48C}"/>
    <dgm:cxn modelId="{6E3747C7-92F0-4412-A76E-DE18A3291732}" type="presOf" srcId="{DAF354CA-B7A8-414D-BEAD-177DCB93AF47}" destId="{DF0B4140-17C9-4F3D-A672-8161C3769554}" srcOrd="0" destOrd="0" presId="urn:microsoft.com/office/officeart/2005/8/layout/rings+Icon"/>
    <dgm:cxn modelId="{408E46A3-9F7E-4CCB-A747-27499F3C2346}" type="presOf" srcId="{77CDB39C-E108-4CEC-85FB-8142A20EE1D1}" destId="{2E0C798A-E2B5-432A-BFE9-6EC5FB85E24D}" srcOrd="0" destOrd="0" presId="urn:microsoft.com/office/officeart/2005/8/layout/rings+Icon"/>
    <dgm:cxn modelId="{585A4DCD-C7CC-4CE5-9426-76B7872B59DC}" srcId="{77CDB39C-E108-4CEC-85FB-8142A20EE1D1}" destId="{9CF327DD-03A5-43A5-935B-939EB17DE231}" srcOrd="6" destOrd="0" parTransId="{89510E65-E7DB-4DF4-87A8-26CD3B8F312E}" sibTransId="{7ECD8338-F49B-4E9C-875B-7F62A57C149B}"/>
    <dgm:cxn modelId="{841072BA-8497-4347-9FD9-001E5391B053}" srcId="{77CDB39C-E108-4CEC-85FB-8142A20EE1D1}" destId="{9190CFEB-6FCA-4E9E-9AD2-1CD18C889DDF}" srcOrd="1" destOrd="0" parTransId="{AC0B2C44-4B2D-4D39-B483-FAB138BD1B6B}" sibTransId="{A5205CE7-4B91-473E-8A2F-1B2ED9F5CA06}"/>
    <dgm:cxn modelId="{8EEA694D-B560-44E9-846F-7F9DEBDEB9AB}" type="presParOf" srcId="{2E0C798A-E2B5-432A-BFE9-6EC5FB85E24D}" destId="{FBE845F8-0728-4AE3-A47D-63C8114DBFB6}" srcOrd="0" destOrd="0" presId="urn:microsoft.com/office/officeart/2005/8/layout/rings+Icon"/>
    <dgm:cxn modelId="{EA0506B7-2511-4294-B81C-CA7A6E59CD47}" type="presParOf" srcId="{2E0C798A-E2B5-432A-BFE9-6EC5FB85E24D}" destId="{EF5DD938-F0B5-4DE6-9467-ED837082A359}" srcOrd="1" destOrd="0" presId="urn:microsoft.com/office/officeart/2005/8/layout/rings+Icon"/>
    <dgm:cxn modelId="{91DFFCB3-7B00-4B90-A3C9-5370C1B8B6B9}" type="presParOf" srcId="{2E0C798A-E2B5-432A-BFE9-6EC5FB85E24D}" destId="{3112BD80-E3BC-49F8-9D31-29C40BB10970}" srcOrd="2" destOrd="0" presId="urn:microsoft.com/office/officeart/2005/8/layout/rings+Icon"/>
    <dgm:cxn modelId="{0696794B-3D11-4A48-B55D-CFE4A2C10E4D}" type="presParOf" srcId="{2E0C798A-E2B5-432A-BFE9-6EC5FB85E24D}" destId="{9A785793-DFBB-42A7-8068-57487D7B416C}" srcOrd="3" destOrd="0" presId="urn:microsoft.com/office/officeart/2005/8/layout/rings+Icon"/>
    <dgm:cxn modelId="{305BB789-26A7-40B7-940C-4369176CFFA5}" type="presParOf" srcId="{2E0C798A-E2B5-432A-BFE9-6EC5FB85E24D}" destId="{DF0B4140-17C9-4F3D-A672-8161C3769554}" srcOrd="4" destOrd="0" presId="urn:microsoft.com/office/officeart/2005/8/layout/rings+Icon"/>
    <dgm:cxn modelId="{CB52EB38-7277-426F-8E28-CC808D9195FA}" type="presParOf" srcId="{2E0C798A-E2B5-432A-BFE9-6EC5FB85E24D}" destId="{2E62663D-CFC4-48B3-AD57-A6A6E737A35E}" srcOrd="5" destOrd="0" presId="urn:microsoft.com/office/officeart/2005/8/layout/rings+Icon"/>
    <dgm:cxn modelId="{AC9594B0-4C31-48AB-99B7-5F872F19BBAC}" type="presParOf" srcId="{2E0C798A-E2B5-432A-BFE9-6EC5FB85E24D}" destId="{593B941E-25D5-4EB2-A54F-8611E573A27F}" srcOrd="6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77CD9C0-E042-4850-9300-9092F3F61769}" type="doc">
      <dgm:prSet loTypeId="urn:microsoft.com/office/officeart/2005/8/layout/gear1" loCatId="relationship" qsTypeId="urn:microsoft.com/office/officeart/2005/8/quickstyle/simple3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499546D1-FCC8-4182-9115-BF206FB1CEBE}">
      <dgm:prSet custT="1"/>
      <dgm:spPr/>
      <dgm:t>
        <a:bodyPr/>
        <a:lstStyle/>
        <a:p>
          <a:pPr rtl="0"/>
          <a:r>
            <a:rPr lang="en-US" sz="2400" b="1" dirty="0" smtClean="0">
              <a:solidFill>
                <a:srgbClr val="002060"/>
              </a:solidFill>
              <a:latin typeface="Century" panose="02040604050505020304" pitchFamily="18" charset="0"/>
            </a:rPr>
            <a:t>Hardware Related Works</a:t>
          </a:r>
          <a:endParaRPr lang="en-US" sz="2400" b="1" dirty="0">
            <a:solidFill>
              <a:srgbClr val="002060"/>
            </a:solidFill>
            <a:latin typeface="Century" panose="02040604050505020304" pitchFamily="18" charset="0"/>
          </a:endParaRPr>
        </a:p>
      </dgm:t>
    </dgm:pt>
    <dgm:pt modelId="{9C886F89-6E34-4054-9EA6-640F30CE8F9E}" type="parTrans" cxnId="{FEFE2125-118B-4656-BF31-363B45EDD4A6}">
      <dgm:prSet/>
      <dgm:spPr/>
      <dgm:t>
        <a:bodyPr/>
        <a:lstStyle/>
        <a:p>
          <a:endParaRPr lang="en-US"/>
        </a:p>
      </dgm:t>
    </dgm:pt>
    <dgm:pt modelId="{57A5FA79-1744-417D-A063-65FC45C0BFCC}" type="sibTrans" cxnId="{FEFE2125-118B-4656-BF31-363B45EDD4A6}">
      <dgm:prSet/>
      <dgm:spPr/>
      <dgm:t>
        <a:bodyPr/>
        <a:lstStyle/>
        <a:p>
          <a:endParaRPr lang="en-US"/>
        </a:p>
      </dgm:t>
    </dgm:pt>
    <dgm:pt modelId="{60D785C0-17A9-422F-B987-6FB90FF9A927}">
      <dgm:prSet custT="1"/>
      <dgm:spPr/>
      <dgm:t>
        <a:bodyPr/>
        <a:lstStyle/>
        <a:p>
          <a:pPr rtl="0"/>
          <a:r>
            <a:rPr lang="en-US" sz="2000" b="1" dirty="0" smtClean="0">
              <a:solidFill>
                <a:srgbClr val="002060"/>
              </a:solidFill>
              <a:latin typeface="Century" panose="02040604050505020304" pitchFamily="18" charset="0"/>
            </a:rPr>
            <a:t>Software Related Works</a:t>
          </a:r>
          <a:endParaRPr lang="en-US" sz="2000" b="1" dirty="0">
            <a:solidFill>
              <a:srgbClr val="002060"/>
            </a:solidFill>
            <a:latin typeface="Century" panose="02040604050505020304" pitchFamily="18" charset="0"/>
          </a:endParaRPr>
        </a:p>
      </dgm:t>
    </dgm:pt>
    <dgm:pt modelId="{BEE66D0D-6AB6-4230-A7FE-EB46F449E545}" type="parTrans" cxnId="{71BB93E5-0D81-447E-8F92-6C353C47DD53}">
      <dgm:prSet/>
      <dgm:spPr/>
      <dgm:t>
        <a:bodyPr/>
        <a:lstStyle/>
        <a:p>
          <a:endParaRPr lang="en-US"/>
        </a:p>
      </dgm:t>
    </dgm:pt>
    <dgm:pt modelId="{99AA6978-ECA5-4294-AC0E-12B9B6A4BF09}" type="sibTrans" cxnId="{71BB93E5-0D81-447E-8F92-6C353C47DD53}">
      <dgm:prSet/>
      <dgm:spPr/>
      <dgm:t>
        <a:bodyPr/>
        <a:lstStyle/>
        <a:p>
          <a:endParaRPr lang="en-US"/>
        </a:p>
      </dgm:t>
    </dgm:pt>
    <dgm:pt modelId="{CA017EB0-E548-4849-80A7-07EF123BF4F5}">
      <dgm:prSet custT="1"/>
      <dgm:spPr/>
      <dgm:t>
        <a:bodyPr/>
        <a:lstStyle/>
        <a:p>
          <a:pPr rtl="0"/>
          <a:r>
            <a:rPr lang="en-US" sz="1600" b="1" dirty="0" smtClean="0">
              <a:solidFill>
                <a:srgbClr val="002060"/>
              </a:solidFill>
              <a:latin typeface="Century" panose="02040604050505020304" pitchFamily="18" charset="0"/>
            </a:rPr>
            <a:t>Learning Official Norms</a:t>
          </a:r>
          <a:endParaRPr lang="en-US" sz="1600" b="1" dirty="0">
            <a:solidFill>
              <a:srgbClr val="002060"/>
            </a:solidFill>
            <a:latin typeface="Century" panose="02040604050505020304" pitchFamily="18" charset="0"/>
          </a:endParaRPr>
        </a:p>
      </dgm:t>
    </dgm:pt>
    <dgm:pt modelId="{DF345007-3FBD-4C4D-90E1-5B9F01E57D85}" type="parTrans" cxnId="{523A65F5-8CF5-4E02-B517-1C39F0D44797}">
      <dgm:prSet/>
      <dgm:spPr/>
      <dgm:t>
        <a:bodyPr/>
        <a:lstStyle/>
        <a:p>
          <a:endParaRPr lang="en-US"/>
        </a:p>
      </dgm:t>
    </dgm:pt>
    <dgm:pt modelId="{CD0F707B-40BF-4867-9CFF-355D5A9F2CB8}" type="sibTrans" cxnId="{523A65F5-8CF5-4E02-B517-1C39F0D44797}">
      <dgm:prSet/>
      <dgm:spPr/>
      <dgm:t>
        <a:bodyPr/>
        <a:lstStyle/>
        <a:p>
          <a:endParaRPr lang="en-US"/>
        </a:p>
      </dgm:t>
    </dgm:pt>
    <dgm:pt modelId="{2EB0C6CF-6D1F-430C-ACE0-6808FE647AB9}" type="pres">
      <dgm:prSet presAssocID="{477CD9C0-E042-4850-9300-9092F3F61769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807865F-E5B0-4A4C-B85C-0C242B41A204}" type="pres">
      <dgm:prSet presAssocID="{499546D1-FCC8-4182-9115-BF206FB1CEBE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DB409E-9499-472E-B878-258FC17149CF}" type="pres">
      <dgm:prSet presAssocID="{499546D1-FCC8-4182-9115-BF206FB1CEBE}" presName="gear1srcNode" presStyleLbl="node1" presStyleIdx="0" presStyleCnt="3"/>
      <dgm:spPr/>
      <dgm:t>
        <a:bodyPr/>
        <a:lstStyle/>
        <a:p>
          <a:endParaRPr lang="en-US"/>
        </a:p>
      </dgm:t>
    </dgm:pt>
    <dgm:pt modelId="{BDA9DF97-C286-4B0C-8CC8-A29CC30CEC8F}" type="pres">
      <dgm:prSet presAssocID="{499546D1-FCC8-4182-9115-BF206FB1CEBE}" presName="gear1dstNode" presStyleLbl="node1" presStyleIdx="0" presStyleCnt="3"/>
      <dgm:spPr/>
      <dgm:t>
        <a:bodyPr/>
        <a:lstStyle/>
        <a:p>
          <a:endParaRPr lang="en-US"/>
        </a:p>
      </dgm:t>
    </dgm:pt>
    <dgm:pt modelId="{EA91EC0D-5FC4-4A4C-AF1B-5836A59133D6}" type="pres">
      <dgm:prSet presAssocID="{60D785C0-17A9-422F-B987-6FB90FF9A927}" presName="gear2" presStyleLbl="node1" presStyleIdx="1" presStyleCnt="3" custScaleX="105463" custScaleY="10827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99B31F-F10E-4207-855D-27037D37EE01}" type="pres">
      <dgm:prSet presAssocID="{60D785C0-17A9-422F-B987-6FB90FF9A927}" presName="gear2srcNode" presStyleLbl="node1" presStyleIdx="1" presStyleCnt="3"/>
      <dgm:spPr/>
      <dgm:t>
        <a:bodyPr/>
        <a:lstStyle/>
        <a:p>
          <a:endParaRPr lang="en-US"/>
        </a:p>
      </dgm:t>
    </dgm:pt>
    <dgm:pt modelId="{140CA8F3-2555-4753-8A21-D06B535AF478}" type="pres">
      <dgm:prSet presAssocID="{60D785C0-17A9-422F-B987-6FB90FF9A927}" presName="gear2dstNode" presStyleLbl="node1" presStyleIdx="1" presStyleCnt="3"/>
      <dgm:spPr/>
      <dgm:t>
        <a:bodyPr/>
        <a:lstStyle/>
        <a:p>
          <a:endParaRPr lang="en-US"/>
        </a:p>
      </dgm:t>
    </dgm:pt>
    <dgm:pt modelId="{3DCB768F-5AF2-477E-81CF-465B79CA018B}" type="pres">
      <dgm:prSet presAssocID="{CA017EB0-E548-4849-80A7-07EF123BF4F5}" presName="gear3" presStyleLbl="node1" presStyleIdx="2" presStyleCnt="3"/>
      <dgm:spPr/>
      <dgm:t>
        <a:bodyPr/>
        <a:lstStyle/>
        <a:p>
          <a:endParaRPr lang="en-US"/>
        </a:p>
      </dgm:t>
    </dgm:pt>
    <dgm:pt modelId="{6E321923-1448-4177-A5F1-D6E87FC57EA9}" type="pres">
      <dgm:prSet presAssocID="{CA017EB0-E548-4849-80A7-07EF123BF4F5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8CAE19-429D-43A5-903C-033DB71DD750}" type="pres">
      <dgm:prSet presAssocID="{CA017EB0-E548-4849-80A7-07EF123BF4F5}" presName="gear3srcNode" presStyleLbl="node1" presStyleIdx="2" presStyleCnt="3"/>
      <dgm:spPr/>
      <dgm:t>
        <a:bodyPr/>
        <a:lstStyle/>
        <a:p>
          <a:endParaRPr lang="en-US"/>
        </a:p>
      </dgm:t>
    </dgm:pt>
    <dgm:pt modelId="{2774C4A4-A4B0-4074-87A7-ACB049209858}" type="pres">
      <dgm:prSet presAssocID="{CA017EB0-E548-4849-80A7-07EF123BF4F5}" presName="gear3dstNode" presStyleLbl="node1" presStyleIdx="2" presStyleCnt="3"/>
      <dgm:spPr/>
      <dgm:t>
        <a:bodyPr/>
        <a:lstStyle/>
        <a:p>
          <a:endParaRPr lang="en-US"/>
        </a:p>
      </dgm:t>
    </dgm:pt>
    <dgm:pt modelId="{150D7ECA-54E5-42C5-9A69-1731C7FA9F52}" type="pres">
      <dgm:prSet presAssocID="{57A5FA79-1744-417D-A063-65FC45C0BFCC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220BBE29-0BFC-4048-B80C-96B12BA983DC}" type="pres">
      <dgm:prSet presAssocID="{99AA6978-ECA5-4294-AC0E-12B9B6A4BF09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8D5E3E3B-CBEE-48BC-9411-2A1ED4B6D8AB}" type="pres">
      <dgm:prSet presAssocID="{CD0F707B-40BF-4867-9CFF-355D5A9F2CB8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4BCC2825-81AE-41E0-961A-84638A4FAC9F}" type="presOf" srcId="{CA017EB0-E548-4849-80A7-07EF123BF4F5}" destId="{3DCB768F-5AF2-477E-81CF-465B79CA018B}" srcOrd="0" destOrd="0" presId="urn:microsoft.com/office/officeart/2005/8/layout/gear1"/>
    <dgm:cxn modelId="{10679FA5-5095-4F4B-8927-56C4D3E7D5AD}" type="presOf" srcId="{57A5FA79-1744-417D-A063-65FC45C0BFCC}" destId="{150D7ECA-54E5-42C5-9A69-1731C7FA9F52}" srcOrd="0" destOrd="0" presId="urn:microsoft.com/office/officeart/2005/8/layout/gear1"/>
    <dgm:cxn modelId="{7AC8621F-B58A-49ED-92EC-15B72B9B7AE1}" type="presOf" srcId="{477CD9C0-E042-4850-9300-9092F3F61769}" destId="{2EB0C6CF-6D1F-430C-ACE0-6808FE647AB9}" srcOrd="0" destOrd="0" presId="urn:microsoft.com/office/officeart/2005/8/layout/gear1"/>
    <dgm:cxn modelId="{523A65F5-8CF5-4E02-B517-1C39F0D44797}" srcId="{477CD9C0-E042-4850-9300-9092F3F61769}" destId="{CA017EB0-E548-4849-80A7-07EF123BF4F5}" srcOrd="2" destOrd="0" parTransId="{DF345007-3FBD-4C4D-90E1-5B9F01E57D85}" sibTransId="{CD0F707B-40BF-4867-9CFF-355D5A9F2CB8}"/>
    <dgm:cxn modelId="{0730412F-70B9-448B-A823-0FB95DEF7BCC}" type="presOf" srcId="{CA017EB0-E548-4849-80A7-07EF123BF4F5}" destId="{F58CAE19-429D-43A5-903C-033DB71DD750}" srcOrd="2" destOrd="0" presId="urn:microsoft.com/office/officeart/2005/8/layout/gear1"/>
    <dgm:cxn modelId="{6C315650-0022-4EFE-B51E-68ABDE510B12}" type="presOf" srcId="{499546D1-FCC8-4182-9115-BF206FB1CEBE}" destId="{BDA9DF97-C286-4B0C-8CC8-A29CC30CEC8F}" srcOrd="2" destOrd="0" presId="urn:microsoft.com/office/officeart/2005/8/layout/gear1"/>
    <dgm:cxn modelId="{4CFA3B5E-170B-49A9-B98E-C4408D85E968}" type="presOf" srcId="{CA017EB0-E548-4849-80A7-07EF123BF4F5}" destId="{6E321923-1448-4177-A5F1-D6E87FC57EA9}" srcOrd="1" destOrd="0" presId="urn:microsoft.com/office/officeart/2005/8/layout/gear1"/>
    <dgm:cxn modelId="{F665AA7A-C8BA-4F8D-8661-974B2FF912B0}" type="presOf" srcId="{499546D1-FCC8-4182-9115-BF206FB1CEBE}" destId="{7807865F-E5B0-4A4C-B85C-0C242B41A204}" srcOrd="0" destOrd="0" presId="urn:microsoft.com/office/officeart/2005/8/layout/gear1"/>
    <dgm:cxn modelId="{683E8FD1-7B2F-4BCD-BADA-0A752B4CB2CC}" type="presOf" srcId="{CA017EB0-E548-4849-80A7-07EF123BF4F5}" destId="{2774C4A4-A4B0-4074-87A7-ACB049209858}" srcOrd="3" destOrd="0" presId="urn:microsoft.com/office/officeart/2005/8/layout/gear1"/>
    <dgm:cxn modelId="{E1092033-8343-4B1B-A243-A917718B1D71}" type="presOf" srcId="{60D785C0-17A9-422F-B987-6FB90FF9A927}" destId="{EA91EC0D-5FC4-4A4C-AF1B-5836A59133D6}" srcOrd="0" destOrd="0" presId="urn:microsoft.com/office/officeart/2005/8/layout/gear1"/>
    <dgm:cxn modelId="{FEFE2125-118B-4656-BF31-363B45EDD4A6}" srcId="{477CD9C0-E042-4850-9300-9092F3F61769}" destId="{499546D1-FCC8-4182-9115-BF206FB1CEBE}" srcOrd="0" destOrd="0" parTransId="{9C886F89-6E34-4054-9EA6-640F30CE8F9E}" sibTransId="{57A5FA79-1744-417D-A063-65FC45C0BFCC}"/>
    <dgm:cxn modelId="{E0C98B0A-9378-47FE-9E6E-5DC93E3AB968}" type="presOf" srcId="{60D785C0-17A9-422F-B987-6FB90FF9A927}" destId="{140CA8F3-2555-4753-8A21-D06B535AF478}" srcOrd="2" destOrd="0" presId="urn:microsoft.com/office/officeart/2005/8/layout/gear1"/>
    <dgm:cxn modelId="{71BB93E5-0D81-447E-8F92-6C353C47DD53}" srcId="{477CD9C0-E042-4850-9300-9092F3F61769}" destId="{60D785C0-17A9-422F-B987-6FB90FF9A927}" srcOrd="1" destOrd="0" parTransId="{BEE66D0D-6AB6-4230-A7FE-EB46F449E545}" sibTransId="{99AA6978-ECA5-4294-AC0E-12B9B6A4BF09}"/>
    <dgm:cxn modelId="{AC1F1E67-CE86-45BD-A7DE-74A0D0011873}" type="presOf" srcId="{CD0F707B-40BF-4867-9CFF-355D5A9F2CB8}" destId="{8D5E3E3B-CBEE-48BC-9411-2A1ED4B6D8AB}" srcOrd="0" destOrd="0" presId="urn:microsoft.com/office/officeart/2005/8/layout/gear1"/>
    <dgm:cxn modelId="{858666D3-7414-4326-B616-927C4BEACEF7}" type="presOf" srcId="{99AA6978-ECA5-4294-AC0E-12B9B6A4BF09}" destId="{220BBE29-0BFC-4048-B80C-96B12BA983DC}" srcOrd="0" destOrd="0" presId="urn:microsoft.com/office/officeart/2005/8/layout/gear1"/>
    <dgm:cxn modelId="{B5006894-0A6D-45F7-B0C0-9A1B877914BC}" type="presOf" srcId="{499546D1-FCC8-4182-9115-BF206FB1CEBE}" destId="{E1DB409E-9499-472E-B878-258FC17149CF}" srcOrd="1" destOrd="0" presId="urn:microsoft.com/office/officeart/2005/8/layout/gear1"/>
    <dgm:cxn modelId="{23F676DB-6694-4EC2-A972-203D0FFA6F72}" type="presOf" srcId="{60D785C0-17A9-422F-B987-6FB90FF9A927}" destId="{5099B31F-F10E-4207-855D-27037D37EE01}" srcOrd="1" destOrd="0" presId="urn:microsoft.com/office/officeart/2005/8/layout/gear1"/>
    <dgm:cxn modelId="{21D42E63-B56B-4C5F-A3D0-9B3B03DF96F9}" type="presParOf" srcId="{2EB0C6CF-6D1F-430C-ACE0-6808FE647AB9}" destId="{7807865F-E5B0-4A4C-B85C-0C242B41A204}" srcOrd="0" destOrd="0" presId="urn:microsoft.com/office/officeart/2005/8/layout/gear1"/>
    <dgm:cxn modelId="{68FB2E9F-E04A-4E25-855D-5B6BDEAF9EAE}" type="presParOf" srcId="{2EB0C6CF-6D1F-430C-ACE0-6808FE647AB9}" destId="{E1DB409E-9499-472E-B878-258FC17149CF}" srcOrd="1" destOrd="0" presId="urn:microsoft.com/office/officeart/2005/8/layout/gear1"/>
    <dgm:cxn modelId="{7CAF07BD-92E1-4566-A522-859132B3EABF}" type="presParOf" srcId="{2EB0C6CF-6D1F-430C-ACE0-6808FE647AB9}" destId="{BDA9DF97-C286-4B0C-8CC8-A29CC30CEC8F}" srcOrd="2" destOrd="0" presId="urn:microsoft.com/office/officeart/2005/8/layout/gear1"/>
    <dgm:cxn modelId="{B4F93BA7-5558-4025-86E2-89FC1EB358EE}" type="presParOf" srcId="{2EB0C6CF-6D1F-430C-ACE0-6808FE647AB9}" destId="{EA91EC0D-5FC4-4A4C-AF1B-5836A59133D6}" srcOrd="3" destOrd="0" presId="urn:microsoft.com/office/officeart/2005/8/layout/gear1"/>
    <dgm:cxn modelId="{65D51B4E-DC54-4992-B82B-0F284CD1D99E}" type="presParOf" srcId="{2EB0C6CF-6D1F-430C-ACE0-6808FE647AB9}" destId="{5099B31F-F10E-4207-855D-27037D37EE01}" srcOrd="4" destOrd="0" presId="urn:microsoft.com/office/officeart/2005/8/layout/gear1"/>
    <dgm:cxn modelId="{FFCD4C49-B3B7-42DE-8959-CA7EFF45CCA7}" type="presParOf" srcId="{2EB0C6CF-6D1F-430C-ACE0-6808FE647AB9}" destId="{140CA8F3-2555-4753-8A21-D06B535AF478}" srcOrd="5" destOrd="0" presId="urn:microsoft.com/office/officeart/2005/8/layout/gear1"/>
    <dgm:cxn modelId="{5EA8A56B-72ED-499D-A7E5-6013A7626F98}" type="presParOf" srcId="{2EB0C6CF-6D1F-430C-ACE0-6808FE647AB9}" destId="{3DCB768F-5AF2-477E-81CF-465B79CA018B}" srcOrd="6" destOrd="0" presId="urn:microsoft.com/office/officeart/2005/8/layout/gear1"/>
    <dgm:cxn modelId="{54D31A78-9DFD-47AB-9F3F-B0D65A4F5CF4}" type="presParOf" srcId="{2EB0C6CF-6D1F-430C-ACE0-6808FE647AB9}" destId="{6E321923-1448-4177-A5F1-D6E87FC57EA9}" srcOrd="7" destOrd="0" presId="urn:microsoft.com/office/officeart/2005/8/layout/gear1"/>
    <dgm:cxn modelId="{B8D234D1-F19B-4ED7-B8EA-CD61D64AD274}" type="presParOf" srcId="{2EB0C6CF-6D1F-430C-ACE0-6808FE647AB9}" destId="{F58CAE19-429D-43A5-903C-033DB71DD750}" srcOrd="8" destOrd="0" presId="urn:microsoft.com/office/officeart/2005/8/layout/gear1"/>
    <dgm:cxn modelId="{94296767-5423-4BDE-95CF-89D98AAA6610}" type="presParOf" srcId="{2EB0C6CF-6D1F-430C-ACE0-6808FE647AB9}" destId="{2774C4A4-A4B0-4074-87A7-ACB049209858}" srcOrd="9" destOrd="0" presId="urn:microsoft.com/office/officeart/2005/8/layout/gear1"/>
    <dgm:cxn modelId="{45EF5131-8D68-44AE-9CCE-521A6A5F133D}" type="presParOf" srcId="{2EB0C6CF-6D1F-430C-ACE0-6808FE647AB9}" destId="{150D7ECA-54E5-42C5-9A69-1731C7FA9F52}" srcOrd="10" destOrd="0" presId="urn:microsoft.com/office/officeart/2005/8/layout/gear1"/>
    <dgm:cxn modelId="{4BC04810-029E-4D7F-8570-D2EBE3297F44}" type="presParOf" srcId="{2EB0C6CF-6D1F-430C-ACE0-6808FE647AB9}" destId="{220BBE29-0BFC-4048-B80C-96B12BA983DC}" srcOrd="11" destOrd="0" presId="urn:microsoft.com/office/officeart/2005/8/layout/gear1"/>
    <dgm:cxn modelId="{7382C39C-5814-42A1-AA17-D8323C879F07}" type="presParOf" srcId="{2EB0C6CF-6D1F-430C-ACE0-6808FE647AB9}" destId="{8D5E3E3B-CBEE-48BC-9411-2A1ED4B6D8AB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306B708-E581-45E6-BB6E-CBDF4E128D05}" type="doc">
      <dgm:prSet loTypeId="urn:microsoft.com/office/officeart/2008/layout/AlternatingPictureBlocks" loCatId="picture" qsTypeId="urn:microsoft.com/office/officeart/2005/8/quickstyle/simple5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E5110101-B32F-4650-89D8-46DB016451CC}">
      <dgm:prSet/>
      <dgm:spPr/>
      <dgm:t>
        <a:bodyPr/>
        <a:lstStyle/>
        <a:p>
          <a:pPr rtl="0"/>
          <a:r>
            <a:rPr lang="en-US" dirty="0" smtClean="0">
              <a:latin typeface="Century" panose="02040604050505020304" pitchFamily="18" charset="0"/>
            </a:rPr>
            <a:t>Configure and Setup Computers and Laptops</a:t>
          </a:r>
          <a:endParaRPr lang="en-US" dirty="0">
            <a:latin typeface="Century" panose="02040604050505020304" pitchFamily="18" charset="0"/>
          </a:endParaRPr>
        </a:p>
      </dgm:t>
    </dgm:pt>
    <dgm:pt modelId="{C5E6F7BA-E2EE-426F-B083-8BB3699438A6}" type="parTrans" cxnId="{8FBBB3E5-E28D-4836-9854-D266501C02E5}">
      <dgm:prSet/>
      <dgm:spPr/>
      <dgm:t>
        <a:bodyPr/>
        <a:lstStyle/>
        <a:p>
          <a:endParaRPr lang="en-US"/>
        </a:p>
      </dgm:t>
    </dgm:pt>
    <dgm:pt modelId="{4CCEEE78-C446-4C7B-A803-39E97B733952}" type="sibTrans" cxnId="{8FBBB3E5-E28D-4836-9854-D266501C02E5}">
      <dgm:prSet/>
      <dgm:spPr/>
      <dgm:t>
        <a:bodyPr/>
        <a:lstStyle/>
        <a:p>
          <a:endParaRPr lang="en-US"/>
        </a:p>
      </dgm:t>
    </dgm:pt>
    <dgm:pt modelId="{5595DF61-F666-40F4-9DA6-505C399A8EF1}">
      <dgm:prSet custT="1"/>
      <dgm:spPr/>
      <dgm:t>
        <a:bodyPr/>
        <a:lstStyle/>
        <a:p>
          <a:pPr rtl="0"/>
          <a:r>
            <a:rPr lang="en-US" sz="2400" dirty="0" smtClean="0">
              <a:latin typeface="Century" panose="02040604050505020304" pitchFamily="18" charset="0"/>
            </a:rPr>
            <a:t>Setup Thermal Printers </a:t>
          </a:r>
          <a:endParaRPr lang="en-US" sz="2400" dirty="0">
            <a:latin typeface="Century" panose="02040604050505020304" pitchFamily="18" charset="0"/>
          </a:endParaRPr>
        </a:p>
      </dgm:t>
    </dgm:pt>
    <dgm:pt modelId="{42AFE2B7-5A86-42BE-AD67-2583735C4602}" type="parTrans" cxnId="{20E790C7-7299-49FE-8066-6DC8B66FAFDA}">
      <dgm:prSet/>
      <dgm:spPr/>
      <dgm:t>
        <a:bodyPr/>
        <a:lstStyle/>
        <a:p>
          <a:endParaRPr lang="en-US"/>
        </a:p>
      </dgm:t>
    </dgm:pt>
    <dgm:pt modelId="{3D5AEE80-54B3-40C0-AF81-559CBA471712}" type="sibTrans" cxnId="{20E790C7-7299-49FE-8066-6DC8B66FAFDA}">
      <dgm:prSet/>
      <dgm:spPr/>
      <dgm:t>
        <a:bodyPr/>
        <a:lstStyle/>
        <a:p>
          <a:endParaRPr lang="en-US"/>
        </a:p>
      </dgm:t>
    </dgm:pt>
    <dgm:pt modelId="{0CC3992A-33FD-48D8-A413-4D5C00D67CA5}">
      <dgm:prSet custT="1"/>
      <dgm:spPr/>
      <dgm:t>
        <a:bodyPr/>
        <a:lstStyle/>
        <a:p>
          <a:pPr rtl="0"/>
          <a:r>
            <a:rPr lang="en-US" sz="2400" b="0" dirty="0" smtClean="0">
              <a:latin typeface="Century" panose="02040604050505020304" pitchFamily="18" charset="0"/>
            </a:rPr>
            <a:t>Setup Android Mobiles </a:t>
          </a:r>
          <a:endParaRPr lang="en-US" sz="2400" b="0" dirty="0">
            <a:latin typeface="Century" panose="02040604050505020304" pitchFamily="18" charset="0"/>
          </a:endParaRPr>
        </a:p>
      </dgm:t>
    </dgm:pt>
    <dgm:pt modelId="{878E692C-BF53-4986-AAFC-888AF06AED00}" type="parTrans" cxnId="{AC5F1E1C-E602-43F4-AA6C-549F43079AF0}">
      <dgm:prSet/>
      <dgm:spPr/>
      <dgm:t>
        <a:bodyPr/>
        <a:lstStyle/>
        <a:p>
          <a:endParaRPr lang="en-US"/>
        </a:p>
      </dgm:t>
    </dgm:pt>
    <dgm:pt modelId="{91C986B6-2007-49BB-BA55-EC015A9B87EC}" type="sibTrans" cxnId="{AC5F1E1C-E602-43F4-AA6C-549F43079AF0}">
      <dgm:prSet/>
      <dgm:spPr/>
      <dgm:t>
        <a:bodyPr/>
        <a:lstStyle/>
        <a:p>
          <a:endParaRPr lang="en-US"/>
        </a:p>
      </dgm:t>
    </dgm:pt>
    <dgm:pt modelId="{4F17E5F8-8100-45B3-B032-421C3BD61A7E}" type="pres">
      <dgm:prSet presAssocID="{9306B708-E581-45E6-BB6E-CBDF4E128D05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195FB47-FB3A-4CB7-83E2-797DF69C535E}" type="pres">
      <dgm:prSet presAssocID="{E5110101-B32F-4650-89D8-46DB016451CC}" presName="comp" presStyleCnt="0"/>
      <dgm:spPr/>
      <dgm:t>
        <a:bodyPr/>
        <a:lstStyle/>
        <a:p>
          <a:endParaRPr lang="en-US"/>
        </a:p>
      </dgm:t>
    </dgm:pt>
    <dgm:pt modelId="{9FC37266-AEA1-4D37-B2AF-FD91E288E92D}" type="pres">
      <dgm:prSet presAssocID="{E5110101-B32F-4650-89D8-46DB016451CC}" presName="rect2" presStyleLbl="node1" presStyleIdx="0" presStyleCnt="3" custScaleX="132336" custScaleY="146738" custLinFactNeighborX="24024" custLinFactNeighborY="-83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48465C-F7D9-4FF2-8D8C-533647EB6B12}" type="pres">
      <dgm:prSet presAssocID="{E5110101-B32F-4650-89D8-46DB016451CC}" presName="rect1" presStyleLbl="lnNode1" presStyleIdx="0" presStyleCnt="3" custScaleX="343179" custScaleY="218116" custLinFactNeighborX="-85336" custLinFactNeighborY="748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C9C7CE8-C490-4A9A-B264-19813BBE8EFA}" type="pres">
      <dgm:prSet presAssocID="{4CCEEE78-C446-4C7B-A803-39E97B733952}" presName="sibTrans" presStyleCnt="0"/>
      <dgm:spPr/>
      <dgm:t>
        <a:bodyPr/>
        <a:lstStyle/>
        <a:p>
          <a:endParaRPr lang="en-US"/>
        </a:p>
      </dgm:t>
    </dgm:pt>
    <dgm:pt modelId="{D90EDCD5-33EA-4148-9022-9D0264550A71}" type="pres">
      <dgm:prSet presAssocID="{5595DF61-F666-40F4-9DA6-505C399A8EF1}" presName="comp" presStyleCnt="0"/>
      <dgm:spPr/>
      <dgm:t>
        <a:bodyPr/>
        <a:lstStyle/>
        <a:p>
          <a:endParaRPr lang="en-US"/>
        </a:p>
      </dgm:t>
    </dgm:pt>
    <dgm:pt modelId="{D3E22AED-9DAC-47C6-9860-8658F88FF147}" type="pres">
      <dgm:prSet presAssocID="{5595DF61-F666-40F4-9DA6-505C399A8EF1}" presName="rect2" presStyleLbl="node1" presStyleIdx="1" presStyleCnt="3" custScaleX="144135" custScaleY="134107" custLinFactNeighborX="-42115" custLinFactNeighborY="-72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3993DE-F55A-43BF-BA58-6F6587680625}" type="pres">
      <dgm:prSet presAssocID="{5595DF61-F666-40F4-9DA6-505C399A8EF1}" presName="rect1" presStyleLbl="lnNode1" presStyleIdx="1" presStyleCnt="3" custScaleX="260415" custScaleY="212164" custLinFactNeighborX="55648" custLinFactNeighborY="-39488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3369DAF-4DB6-487E-972F-EA54994D046D}" type="pres">
      <dgm:prSet presAssocID="{3D5AEE80-54B3-40C0-AF81-559CBA471712}" presName="sibTrans" presStyleCnt="0"/>
      <dgm:spPr/>
      <dgm:t>
        <a:bodyPr/>
        <a:lstStyle/>
        <a:p>
          <a:endParaRPr lang="en-US"/>
        </a:p>
      </dgm:t>
    </dgm:pt>
    <dgm:pt modelId="{CFE20625-EAD2-41B1-A27E-B2C974EED7D2}" type="pres">
      <dgm:prSet presAssocID="{0CC3992A-33FD-48D8-A413-4D5C00D67CA5}" presName="comp" presStyleCnt="0"/>
      <dgm:spPr/>
      <dgm:t>
        <a:bodyPr/>
        <a:lstStyle/>
        <a:p>
          <a:endParaRPr lang="en-US"/>
        </a:p>
      </dgm:t>
    </dgm:pt>
    <dgm:pt modelId="{4FFDCF5B-822F-4C07-A645-5F642EABAD8E}" type="pres">
      <dgm:prSet presAssocID="{0CC3992A-33FD-48D8-A413-4D5C00D67CA5}" presName="rect2" presStyleLbl="node1" presStyleIdx="2" presStyleCnt="3" custScaleX="135334" custScaleY="120027" custLinFactNeighborX="29621" custLinFactNeighborY="44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BB8CD6-B6C5-40DF-AC48-4927F8031FC0}" type="pres">
      <dgm:prSet presAssocID="{0CC3992A-33FD-48D8-A413-4D5C00D67CA5}" presName="rect1" presStyleLbl="lnNode1" presStyleIdx="2" presStyleCnt="3" custScaleX="136564" custScaleY="198282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4F243BB0-FEDC-45A3-B097-08C3FFA3F876}" type="presOf" srcId="{9306B708-E581-45E6-BB6E-CBDF4E128D05}" destId="{4F17E5F8-8100-45B3-B032-421C3BD61A7E}" srcOrd="0" destOrd="0" presId="urn:microsoft.com/office/officeart/2008/layout/AlternatingPictureBlocks"/>
    <dgm:cxn modelId="{AC5F1E1C-E602-43F4-AA6C-549F43079AF0}" srcId="{9306B708-E581-45E6-BB6E-CBDF4E128D05}" destId="{0CC3992A-33FD-48D8-A413-4D5C00D67CA5}" srcOrd="2" destOrd="0" parTransId="{878E692C-BF53-4986-AAFC-888AF06AED00}" sibTransId="{91C986B6-2007-49BB-BA55-EC015A9B87EC}"/>
    <dgm:cxn modelId="{20E790C7-7299-49FE-8066-6DC8B66FAFDA}" srcId="{9306B708-E581-45E6-BB6E-CBDF4E128D05}" destId="{5595DF61-F666-40F4-9DA6-505C399A8EF1}" srcOrd="1" destOrd="0" parTransId="{42AFE2B7-5A86-42BE-AD67-2583735C4602}" sibTransId="{3D5AEE80-54B3-40C0-AF81-559CBA471712}"/>
    <dgm:cxn modelId="{3DF886AE-11BE-4FF6-B5C9-3FB8D8D42229}" type="presOf" srcId="{5595DF61-F666-40F4-9DA6-505C399A8EF1}" destId="{D3E22AED-9DAC-47C6-9860-8658F88FF147}" srcOrd="0" destOrd="0" presId="urn:microsoft.com/office/officeart/2008/layout/AlternatingPictureBlocks"/>
    <dgm:cxn modelId="{19627598-7F34-4158-A311-840B95935166}" type="presOf" srcId="{E5110101-B32F-4650-89D8-46DB016451CC}" destId="{9FC37266-AEA1-4D37-B2AF-FD91E288E92D}" srcOrd="0" destOrd="0" presId="urn:microsoft.com/office/officeart/2008/layout/AlternatingPictureBlocks"/>
    <dgm:cxn modelId="{CB841D13-86D2-4476-A03C-2C19426879DF}" type="presOf" srcId="{0CC3992A-33FD-48D8-A413-4D5C00D67CA5}" destId="{4FFDCF5B-822F-4C07-A645-5F642EABAD8E}" srcOrd="0" destOrd="0" presId="urn:microsoft.com/office/officeart/2008/layout/AlternatingPictureBlocks"/>
    <dgm:cxn modelId="{8FBBB3E5-E28D-4836-9854-D266501C02E5}" srcId="{9306B708-E581-45E6-BB6E-CBDF4E128D05}" destId="{E5110101-B32F-4650-89D8-46DB016451CC}" srcOrd="0" destOrd="0" parTransId="{C5E6F7BA-E2EE-426F-B083-8BB3699438A6}" sibTransId="{4CCEEE78-C446-4C7B-A803-39E97B733952}"/>
    <dgm:cxn modelId="{28311A8F-D56A-44A5-B539-29E24C603498}" type="presParOf" srcId="{4F17E5F8-8100-45B3-B032-421C3BD61A7E}" destId="{B195FB47-FB3A-4CB7-83E2-797DF69C535E}" srcOrd="0" destOrd="0" presId="urn:microsoft.com/office/officeart/2008/layout/AlternatingPictureBlocks"/>
    <dgm:cxn modelId="{F1C657D9-790F-4604-989A-8359ABA6F15E}" type="presParOf" srcId="{B195FB47-FB3A-4CB7-83E2-797DF69C535E}" destId="{9FC37266-AEA1-4D37-B2AF-FD91E288E92D}" srcOrd="0" destOrd="0" presId="urn:microsoft.com/office/officeart/2008/layout/AlternatingPictureBlocks"/>
    <dgm:cxn modelId="{73F5CF98-CF06-43F9-8194-AB63F5A457CD}" type="presParOf" srcId="{B195FB47-FB3A-4CB7-83E2-797DF69C535E}" destId="{AD48465C-F7D9-4FF2-8D8C-533647EB6B12}" srcOrd="1" destOrd="0" presId="urn:microsoft.com/office/officeart/2008/layout/AlternatingPictureBlocks"/>
    <dgm:cxn modelId="{F5BD3415-2B91-49B6-A974-511A25694B2C}" type="presParOf" srcId="{4F17E5F8-8100-45B3-B032-421C3BD61A7E}" destId="{2C9C7CE8-C490-4A9A-B264-19813BBE8EFA}" srcOrd="1" destOrd="0" presId="urn:microsoft.com/office/officeart/2008/layout/AlternatingPictureBlocks"/>
    <dgm:cxn modelId="{60061566-EE38-49E6-AB23-804CEBF2B793}" type="presParOf" srcId="{4F17E5F8-8100-45B3-B032-421C3BD61A7E}" destId="{D90EDCD5-33EA-4148-9022-9D0264550A71}" srcOrd="2" destOrd="0" presId="urn:microsoft.com/office/officeart/2008/layout/AlternatingPictureBlocks"/>
    <dgm:cxn modelId="{65A1D333-A252-4D4F-B8F7-C3765CA7FC33}" type="presParOf" srcId="{D90EDCD5-33EA-4148-9022-9D0264550A71}" destId="{D3E22AED-9DAC-47C6-9860-8658F88FF147}" srcOrd="0" destOrd="0" presId="urn:microsoft.com/office/officeart/2008/layout/AlternatingPictureBlocks"/>
    <dgm:cxn modelId="{C66C6543-FCCF-4DF5-942C-C75A2C60786A}" type="presParOf" srcId="{D90EDCD5-33EA-4148-9022-9D0264550A71}" destId="{F43993DE-F55A-43BF-BA58-6F6587680625}" srcOrd="1" destOrd="0" presId="urn:microsoft.com/office/officeart/2008/layout/AlternatingPictureBlocks"/>
    <dgm:cxn modelId="{C0943044-12A2-448B-B547-7AA39AF14C58}" type="presParOf" srcId="{4F17E5F8-8100-45B3-B032-421C3BD61A7E}" destId="{E3369DAF-4DB6-487E-972F-EA54994D046D}" srcOrd="3" destOrd="0" presId="urn:microsoft.com/office/officeart/2008/layout/AlternatingPictureBlocks"/>
    <dgm:cxn modelId="{43E64910-226B-49D7-B823-013F6F514216}" type="presParOf" srcId="{4F17E5F8-8100-45B3-B032-421C3BD61A7E}" destId="{CFE20625-EAD2-41B1-A27E-B2C974EED7D2}" srcOrd="4" destOrd="0" presId="urn:microsoft.com/office/officeart/2008/layout/AlternatingPictureBlocks"/>
    <dgm:cxn modelId="{BD639702-BD32-4C69-B767-F2EED2EE3391}" type="presParOf" srcId="{CFE20625-EAD2-41B1-A27E-B2C974EED7D2}" destId="{4FFDCF5B-822F-4C07-A645-5F642EABAD8E}" srcOrd="0" destOrd="0" presId="urn:microsoft.com/office/officeart/2008/layout/AlternatingPictureBlocks"/>
    <dgm:cxn modelId="{6EE268D9-0B98-4FCB-8605-4C474FB83621}" type="presParOf" srcId="{CFE20625-EAD2-41B1-A27E-B2C974EED7D2}" destId="{FEBB8CD6-B6C5-40DF-AC48-4927F8031FC0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6F5F80B-AE5F-4D26-9C0F-5AEA493596DB}" type="doc">
      <dgm:prSet loTypeId="urn:microsoft.com/office/officeart/2005/8/layout/venn1" loCatId="relationship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CBBF49A8-C35A-423B-8B8E-5D91B8BB3DDD}">
      <dgm:prSet/>
      <dgm:spPr/>
      <dgm:t>
        <a:bodyPr/>
        <a:lstStyle/>
        <a:p>
          <a:pPr rtl="0"/>
          <a:r>
            <a:rPr lang="en-US" dirty="0" smtClean="0">
              <a:latin typeface="Century" panose="02040604050505020304" pitchFamily="18" charset="0"/>
            </a:rPr>
            <a:t>Setup OS to several computers</a:t>
          </a:r>
          <a:endParaRPr lang="en-US" dirty="0">
            <a:latin typeface="Century" panose="02040604050505020304" pitchFamily="18" charset="0"/>
          </a:endParaRPr>
        </a:p>
      </dgm:t>
    </dgm:pt>
    <dgm:pt modelId="{0F4CCED5-ED71-43CC-87BF-796F18DEEF69}" type="parTrans" cxnId="{EC93D7B3-C7AC-43DD-B8A8-D19B2D3F31E3}">
      <dgm:prSet/>
      <dgm:spPr/>
      <dgm:t>
        <a:bodyPr/>
        <a:lstStyle/>
        <a:p>
          <a:endParaRPr lang="en-US"/>
        </a:p>
      </dgm:t>
    </dgm:pt>
    <dgm:pt modelId="{940637E2-8F1F-46CB-B4E3-18AE3FA0CAF1}" type="sibTrans" cxnId="{EC93D7B3-C7AC-43DD-B8A8-D19B2D3F31E3}">
      <dgm:prSet/>
      <dgm:spPr/>
      <dgm:t>
        <a:bodyPr/>
        <a:lstStyle/>
        <a:p>
          <a:endParaRPr lang="en-US"/>
        </a:p>
      </dgm:t>
    </dgm:pt>
    <dgm:pt modelId="{91841E99-8BE0-42F4-A2ED-53A195DD989F}">
      <dgm:prSet/>
      <dgm:spPr/>
      <dgm:t>
        <a:bodyPr/>
        <a:lstStyle/>
        <a:p>
          <a:pPr rtl="0"/>
          <a:r>
            <a:rPr lang="en-US" dirty="0" smtClean="0">
              <a:latin typeface="Century" panose="02040604050505020304" pitchFamily="18" charset="0"/>
            </a:rPr>
            <a:t>Install different kinds of software</a:t>
          </a:r>
          <a:endParaRPr lang="en-US" dirty="0">
            <a:latin typeface="Century" panose="02040604050505020304" pitchFamily="18" charset="0"/>
          </a:endParaRPr>
        </a:p>
      </dgm:t>
    </dgm:pt>
    <dgm:pt modelId="{2E14FE1C-581D-4842-8761-C17B23D3FB7D}" type="parTrans" cxnId="{8434B2D4-03D5-4639-B591-6E88A3840EB8}">
      <dgm:prSet/>
      <dgm:spPr/>
      <dgm:t>
        <a:bodyPr/>
        <a:lstStyle/>
        <a:p>
          <a:endParaRPr lang="en-US"/>
        </a:p>
      </dgm:t>
    </dgm:pt>
    <dgm:pt modelId="{410A31D8-7A6F-4221-AB61-05F6379F0C51}" type="sibTrans" cxnId="{8434B2D4-03D5-4639-B591-6E88A3840EB8}">
      <dgm:prSet/>
      <dgm:spPr/>
      <dgm:t>
        <a:bodyPr/>
        <a:lstStyle/>
        <a:p>
          <a:endParaRPr lang="en-US"/>
        </a:p>
      </dgm:t>
    </dgm:pt>
    <dgm:pt modelId="{CA75CB07-2AB7-46F3-9EBF-667FBD0A2E97}">
      <dgm:prSet/>
      <dgm:spPr/>
      <dgm:t>
        <a:bodyPr/>
        <a:lstStyle/>
        <a:p>
          <a:pPr rtl="0"/>
          <a:r>
            <a:rPr lang="en-US" dirty="0" smtClean="0">
              <a:latin typeface="Century" panose="02040604050505020304" pitchFamily="18" charset="0"/>
            </a:rPr>
            <a:t>Setup computers according to requirements</a:t>
          </a:r>
          <a:endParaRPr lang="en-US" dirty="0">
            <a:latin typeface="Century" panose="02040604050505020304" pitchFamily="18" charset="0"/>
          </a:endParaRPr>
        </a:p>
      </dgm:t>
    </dgm:pt>
    <dgm:pt modelId="{2561C269-3712-4EE6-9F30-C571FE58D612}" type="parTrans" cxnId="{30DE7782-7800-45E5-98EF-15B28FDD3FE6}">
      <dgm:prSet/>
      <dgm:spPr/>
      <dgm:t>
        <a:bodyPr/>
        <a:lstStyle/>
        <a:p>
          <a:endParaRPr lang="en-US"/>
        </a:p>
      </dgm:t>
    </dgm:pt>
    <dgm:pt modelId="{B31D8663-D821-48C3-A03E-93342886BB7A}" type="sibTrans" cxnId="{30DE7782-7800-45E5-98EF-15B28FDD3FE6}">
      <dgm:prSet/>
      <dgm:spPr/>
      <dgm:t>
        <a:bodyPr/>
        <a:lstStyle/>
        <a:p>
          <a:endParaRPr lang="en-US"/>
        </a:p>
      </dgm:t>
    </dgm:pt>
    <dgm:pt modelId="{CDE8C11B-1B2D-492E-83FF-AA8EC32F4688}">
      <dgm:prSet/>
      <dgm:spPr/>
      <dgm:t>
        <a:bodyPr/>
        <a:lstStyle/>
        <a:p>
          <a:pPr rtl="0"/>
          <a:r>
            <a:rPr lang="en-US" dirty="0" smtClean="0">
              <a:latin typeface="Century" panose="02040604050505020304" pitchFamily="18" charset="0"/>
            </a:rPr>
            <a:t>Add items to the </a:t>
          </a:r>
          <a:r>
            <a:rPr lang="en-US" dirty="0" smtClean="0">
              <a:latin typeface="Century" panose="02040604050505020304" pitchFamily="18" charset="0"/>
            </a:rPr>
            <a:t>software</a:t>
          </a:r>
          <a:endParaRPr lang="en-US" dirty="0">
            <a:latin typeface="Century" panose="02040604050505020304" pitchFamily="18" charset="0"/>
          </a:endParaRPr>
        </a:p>
      </dgm:t>
    </dgm:pt>
    <dgm:pt modelId="{13CCFC19-50B3-4418-814A-EDA7A79F85B0}" type="parTrans" cxnId="{01445654-69D9-4511-BC50-6EF4E73FFEAC}">
      <dgm:prSet/>
      <dgm:spPr/>
      <dgm:t>
        <a:bodyPr/>
        <a:lstStyle/>
        <a:p>
          <a:endParaRPr lang="en-US"/>
        </a:p>
      </dgm:t>
    </dgm:pt>
    <dgm:pt modelId="{81DE0548-3AAF-4B72-8E64-252A9A692CE6}" type="sibTrans" cxnId="{01445654-69D9-4511-BC50-6EF4E73FFEAC}">
      <dgm:prSet/>
      <dgm:spPr/>
      <dgm:t>
        <a:bodyPr/>
        <a:lstStyle/>
        <a:p>
          <a:endParaRPr lang="en-US"/>
        </a:p>
      </dgm:t>
    </dgm:pt>
    <dgm:pt modelId="{C43A8156-2145-41B8-898B-106896FF3315}">
      <dgm:prSet/>
      <dgm:spPr/>
      <dgm:t>
        <a:bodyPr/>
        <a:lstStyle/>
        <a:p>
          <a:pPr rtl="0"/>
          <a:r>
            <a:rPr lang="en-US" dirty="0" smtClean="0">
              <a:latin typeface="Century" panose="02040604050505020304" pitchFamily="18" charset="0"/>
            </a:rPr>
            <a:t>National and Area based target update to </a:t>
          </a:r>
          <a:r>
            <a:rPr lang="en-US" dirty="0" smtClean="0">
              <a:latin typeface="Century" panose="02040604050505020304" pitchFamily="18" charset="0"/>
            </a:rPr>
            <a:t>software</a:t>
          </a:r>
          <a:endParaRPr lang="en-US" dirty="0">
            <a:latin typeface="Century" panose="02040604050505020304" pitchFamily="18" charset="0"/>
          </a:endParaRPr>
        </a:p>
      </dgm:t>
    </dgm:pt>
    <dgm:pt modelId="{245166D0-71C0-44CB-BFB6-26880CC12FF0}" type="parTrans" cxnId="{145D71C6-925C-4BA0-B911-CB7FF68F5878}">
      <dgm:prSet/>
      <dgm:spPr/>
      <dgm:t>
        <a:bodyPr/>
        <a:lstStyle/>
        <a:p>
          <a:endParaRPr lang="en-US"/>
        </a:p>
      </dgm:t>
    </dgm:pt>
    <dgm:pt modelId="{0AE6FB3C-5B50-4E88-AC29-A364EC5CA94F}" type="sibTrans" cxnId="{145D71C6-925C-4BA0-B911-CB7FF68F5878}">
      <dgm:prSet/>
      <dgm:spPr/>
      <dgm:t>
        <a:bodyPr/>
        <a:lstStyle/>
        <a:p>
          <a:endParaRPr lang="en-US"/>
        </a:p>
      </dgm:t>
    </dgm:pt>
    <dgm:pt modelId="{0F869C80-85F2-4B8B-8F10-E9D5A01B2D82}">
      <dgm:prSet/>
      <dgm:spPr/>
      <dgm:t>
        <a:bodyPr/>
        <a:lstStyle/>
        <a:p>
          <a:pPr rtl="0"/>
          <a:r>
            <a:rPr lang="en-US" dirty="0" smtClean="0">
              <a:latin typeface="Century" panose="02040604050505020304" pitchFamily="18" charset="0"/>
            </a:rPr>
            <a:t>Test G6 Android application</a:t>
          </a:r>
          <a:endParaRPr lang="en-US" dirty="0">
            <a:latin typeface="Century" panose="02040604050505020304" pitchFamily="18" charset="0"/>
          </a:endParaRPr>
        </a:p>
      </dgm:t>
    </dgm:pt>
    <dgm:pt modelId="{50B37F57-9F80-4A34-AD6F-787118C31962}" type="parTrans" cxnId="{F6C9F19E-203A-4ED3-9B8B-4C05A91BF9CD}">
      <dgm:prSet/>
      <dgm:spPr/>
      <dgm:t>
        <a:bodyPr/>
        <a:lstStyle/>
        <a:p>
          <a:endParaRPr lang="en-US"/>
        </a:p>
      </dgm:t>
    </dgm:pt>
    <dgm:pt modelId="{C8EA3AEB-E41E-4458-9C5B-49EF98526655}" type="sibTrans" cxnId="{F6C9F19E-203A-4ED3-9B8B-4C05A91BF9CD}">
      <dgm:prSet/>
      <dgm:spPr/>
      <dgm:t>
        <a:bodyPr/>
        <a:lstStyle/>
        <a:p>
          <a:endParaRPr lang="en-US"/>
        </a:p>
      </dgm:t>
    </dgm:pt>
    <dgm:pt modelId="{2296EB9F-E989-48A0-BDC5-9583E06E612D}">
      <dgm:prSet/>
      <dgm:spPr/>
      <dgm:t>
        <a:bodyPr/>
        <a:lstStyle/>
        <a:p>
          <a:pPr rtl="0"/>
          <a:r>
            <a:rPr lang="en-US" dirty="0" smtClean="0">
              <a:latin typeface="Century" panose="02040604050505020304" pitchFamily="18" charset="0"/>
            </a:rPr>
            <a:t>Test </a:t>
          </a:r>
          <a:r>
            <a:rPr lang="en-US" dirty="0" err="1" smtClean="0">
              <a:latin typeface="Century" panose="02040604050505020304" pitchFamily="18" charset="0"/>
            </a:rPr>
            <a:t>XYZSales</a:t>
          </a:r>
          <a:r>
            <a:rPr lang="en-US" dirty="0" smtClean="0">
              <a:latin typeface="Century" panose="02040604050505020304" pitchFamily="18" charset="0"/>
            </a:rPr>
            <a:t> </a:t>
          </a:r>
          <a:r>
            <a:rPr lang="en-US" dirty="0" smtClean="0">
              <a:latin typeface="Century" panose="02040604050505020304" pitchFamily="18" charset="0"/>
            </a:rPr>
            <a:t>app (Android application)</a:t>
          </a:r>
          <a:endParaRPr lang="en-US" dirty="0">
            <a:latin typeface="Century" panose="02040604050505020304" pitchFamily="18" charset="0"/>
          </a:endParaRPr>
        </a:p>
      </dgm:t>
    </dgm:pt>
    <dgm:pt modelId="{0845D0C5-6A4F-4C2E-8913-4ECA8AF29EA8}" type="parTrans" cxnId="{1FC2C10F-2A72-4C12-9ADF-8DD203C3D9CE}">
      <dgm:prSet/>
      <dgm:spPr/>
      <dgm:t>
        <a:bodyPr/>
        <a:lstStyle/>
        <a:p>
          <a:endParaRPr lang="en-US"/>
        </a:p>
      </dgm:t>
    </dgm:pt>
    <dgm:pt modelId="{B20EFBEE-49B0-4077-824E-87485EFB54AE}" type="sibTrans" cxnId="{1FC2C10F-2A72-4C12-9ADF-8DD203C3D9CE}">
      <dgm:prSet/>
      <dgm:spPr/>
      <dgm:t>
        <a:bodyPr/>
        <a:lstStyle/>
        <a:p>
          <a:endParaRPr lang="en-US"/>
        </a:p>
      </dgm:t>
    </dgm:pt>
    <dgm:pt modelId="{70C4D3CE-47CA-4C05-BABA-B11644964D3C}" type="pres">
      <dgm:prSet presAssocID="{F6F5F80B-AE5F-4D26-9C0F-5AEA493596DB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6ED1CA5-6403-4BC6-B974-A71E3E16E3F8}" type="pres">
      <dgm:prSet presAssocID="{CBBF49A8-C35A-423B-8B8E-5D91B8BB3DDD}" presName="circ1" presStyleLbl="vennNode1" presStyleIdx="0" presStyleCnt="7"/>
      <dgm:spPr/>
      <dgm:t>
        <a:bodyPr/>
        <a:lstStyle/>
        <a:p>
          <a:endParaRPr lang="en-US"/>
        </a:p>
      </dgm:t>
    </dgm:pt>
    <dgm:pt modelId="{A505B016-10F9-4997-9176-E268B0B9B619}" type="pres">
      <dgm:prSet presAssocID="{CBBF49A8-C35A-423B-8B8E-5D91B8BB3DDD}" presName="circ1Tx" presStyleLbl="revTx" presStyleIdx="0" presStyleCnt="0" custLinFactNeighborX="2373" custLinFactNeighborY="1529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3BDB7A-345E-457E-9E60-ABA9048F1408}" type="pres">
      <dgm:prSet presAssocID="{91841E99-8BE0-42F4-A2ED-53A195DD989F}" presName="circ2" presStyleLbl="vennNode1" presStyleIdx="1" presStyleCnt="7"/>
      <dgm:spPr/>
      <dgm:t>
        <a:bodyPr/>
        <a:lstStyle/>
        <a:p>
          <a:endParaRPr lang="en-US"/>
        </a:p>
      </dgm:t>
    </dgm:pt>
    <dgm:pt modelId="{96BDDFE1-2AD1-42F3-BB35-6D11B8F1C029}" type="pres">
      <dgm:prSet presAssocID="{91841E99-8BE0-42F4-A2ED-53A195DD989F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6AB4C1-268C-4A89-861E-456E46C068F6}" type="pres">
      <dgm:prSet presAssocID="{CA75CB07-2AB7-46F3-9EBF-667FBD0A2E97}" presName="circ3" presStyleLbl="vennNode1" presStyleIdx="2" presStyleCnt="7"/>
      <dgm:spPr/>
      <dgm:t>
        <a:bodyPr/>
        <a:lstStyle/>
        <a:p>
          <a:endParaRPr lang="en-US"/>
        </a:p>
      </dgm:t>
    </dgm:pt>
    <dgm:pt modelId="{EC914034-D158-45E2-9A1C-038DC250C5E5}" type="pres">
      <dgm:prSet presAssocID="{CA75CB07-2AB7-46F3-9EBF-667FBD0A2E9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079C24-3100-465A-A1C4-864039791FC2}" type="pres">
      <dgm:prSet presAssocID="{CDE8C11B-1B2D-492E-83FF-AA8EC32F4688}" presName="circ4" presStyleLbl="vennNode1" presStyleIdx="3" presStyleCnt="7"/>
      <dgm:spPr/>
      <dgm:t>
        <a:bodyPr/>
        <a:lstStyle/>
        <a:p>
          <a:endParaRPr lang="en-US"/>
        </a:p>
      </dgm:t>
    </dgm:pt>
    <dgm:pt modelId="{2FE509B5-D31A-44B6-9C60-7F28DA0C64C8}" type="pres">
      <dgm:prSet presAssocID="{CDE8C11B-1B2D-492E-83FF-AA8EC32F4688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DAA32A-6541-45F1-B6DB-2FA7118A9E50}" type="pres">
      <dgm:prSet presAssocID="{C43A8156-2145-41B8-898B-106896FF3315}" presName="circ5" presStyleLbl="vennNode1" presStyleIdx="4" presStyleCnt="7"/>
      <dgm:spPr/>
      <dgm:t>
        <a:bodyPr/>
        <a:lstStyle/>
        <a:p>
          <a:endParaRPr lang="en-US"/>
        </a:p>
      </dgm:t>
    </dgm:pt>
    <dgm:pt modelId="{B81C17EF-5EB4-48F2-9BEA-7BF9F8230CCA}" type="pres">
      <dgm:prSet presAssocID="{C43A8156-2145-41B8-898B-106896FF3315}" presName="circ5Tx" presStyleLbl="revTx" presStyleIdx="0" presStyleCnt="0" custScaleX="13929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A041BF-3AAE-415B-A377-7BB3631B07C4}" type="pres">
      <dgm:prSet presAssocID="{0F869C80-85F2-4B8B-8F10-E9D5A01B2D82}" presName="circ6" presStyleLbl="vennNode1" presStyleIdx="5" presStyleCnt="7"/>
      <dgm:spPr/>
      <dgm:t>
        <a:bodyPr/>
        <a:lstStyle/>
        <a:p>
          <a:endParaRPr lang="en-US"/>
        </a:p>
      </dgm:t>
    </dgm:pt>
    <dgm:pt modelId="{A2424E7E-E35D-4F16-AF14-C21D048150E9}" type="pres">
      <dgm:prSet presAssocID="{0F869C80-85F2-4B8B-8F10-E9D5A01B2D82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847EC8-CA60-450B-ADC2-CB541DF28B15}" type="pres">
      <dgm:prSet presAssocID="{2296EB9F-E989-48A0-BDC5-9583E06E612D}" presName="circ7" presStyleLbl="vennNode1" presStyleIdx="6" presStyleCnt="7"/>
      <dgm:spPr/>
      <dgm:t>
        <a:bodyPr/>
        <a:lstStyle/>
        <a:p>
          <a:endParaRPr lang="en-US"/>
        </a:p>
      </dgm:t>
    </dgm:pt>
    <dgm:pt modelId="{7543EB98-D2D1-4C0B-80DD-182F4CE6A6FE}" type="pres">
      <dgm:prSet presAssocID="{2296EB9F-E989-48A0-BDC5-9583E06E612D}" presName="circ7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67A7430-C490-44D6-9AB5-7A08E7F1A7E6}" type="presOf" srcId="{CDE8C11B-1B2D-492E-83FF-AA8EC32F4688}" destId="{2FE509B5-D31A-44B6-9C60-7F28DA0C64C8}" srcOrd="0" destOrd="0" presId="urn:microsoft.com/office/officeart/2005/8/layout/venn1"/>
    <dgm:cxn modelId="{C2832C2A-7A7D-44DE-83C8-67F7D930C163}" type="presOf" srcId="{CA75CB07-2AB7-46F3-9EBF-667FBD0A2E97}" destId="{EC914034-D158-45E2-9A1C-038DC250C5E5}" srcOrd="0" destOrd="0" presId="urn:microsoft.com/office/officeart/2005/8/layout/venn1"/>
    <dgm:cxn modelId="{430E4946-D5C1-4D41-9ED7-60C76824C718}" type="presOf" srcId="{2296EB9F-E989-48A0-BDC5-9583E06E612D}" destId="{7543EB98-D2D1-4C0B-80DD-182F4CE6A6FE}" srcOrd="0" destOrd="0" presId="urn:microsoft.com/office/officeart/2005/8/layout/venn1"/>
    <dgm:cxn modelId="{01445654-69D9-4511-BC50-6EF4E73FFEAC}" srcId="{F6F5F80B-AE5F-4D26-9C0F-5AEA493596DB}" destId="{CDE8C11B-1B2D-492E-83FF-AA8EC32F4688}" srcOrd="3" destOrd="0" parTransId="{13CCFC19-50B3-4418-814A-EDA7A79F85B0}" sibTransId="{81DE0548-3AAF-4B72-8E64-252A9A692CE6}"/>
    <dgm:cxn modelId="{A1806C5D-2997-4475-B40B-AAF6C39DD062}" type="presOf" srcId="{91841E99-8BE0-42F4-A2ED-53A195DD989F}" destId="{96BDDFE1-2AD1-42F3-BB35-6D11B8F1C029}" srcOrd="0" destOrd="0" presId="urn:microsoft.com/office/officeart/2005/8/layout/venn1"/>
    <dgm:cxn modelId="{30DE7782-7800-45E5-98EF-15B28FDD3FE6}" srcId="{F6F5F80B-AE5F-4D26-9C0F-5AEA493596DB}" destId="{CA75CB07-2AB7-46F3-9EBF-667FBD0A2E97}" srcOrd="2" destOrd="0" parTransId="{2561C269-3712-4EE6-9F30-C571FE58D612}" sibTransId="{B31D8663-D821-48C3-A03E-93342886BB7A}"/>
    <dgm:cxn modelId="{145D71C6-925C-4BA0-B911-CB7FF68F5878}" srcId="{F6F5F80B-AE5F-4D26-9C0F-5AEA493596DB}" destId="{C43A8156-2145-41B8-898B-106896FF3315}" srcOrd="4" destOrd="0" parTransId="{245166D0-71C0-44CB-BFB6-26880CC12FF0}" sibTransId="{0AE6FB3C-5B50-4E88-AC29-A364EC5CA94F}"/>
    <dgm:cxn modelId="{ACFF9193-488D-4D3F-B208-66A448DEE780}" type="presOf" srcId="{C43A8156-2145-41B8-898B-106896FF3315}" destId="{B81C17EF-5EB4-48F2-9BEA-7BF9F8230CCA}" srcOrd="0" destOrd="0" presId="urn:microsoft.com/office/officeart/2005/8/layout/venn1"/>
    <dgm:cxn modelId="{F6C9F19E-203A-4ED3-9B8B-4C05A91BF9CD}" srcId="{F6F5F80B-AE5F-4D26-9C0F-5AEA493596DB}" destId="{0F869C80-85F2-4B8B-8F10-E9D5A01B2D82}" srcOrd="5" destOrd="0" parTransId="{50B37F57-9F80-4A34-AD6F-787118C31962}" sibTransId="{C8EA3AEB-E41E-4458-9C5B-49EF98526655}"/>
    <dgm:cxn modelId="{590DEC7D-F53E-4C7E-8075-84DEE37F71AF}" type="presOf" srcId="{0F869C80-85F2-4B8B-8F10-E9D5A01B2D82}" destId="{A2424E7E-E35D-4F16-AF14-C21D048150E9}" srcOrd="0" destOrd="0" presId="urn:microsoft.com/office/officeart/2005/8/layout/venn1"/>
    <dgm:cxn modelId="{773404DB-3494-4046-815D-399EA7930806}" type="presOf" srcId="{CBBF49A8-C35A-423B-8B8E-5D91B8BB3DDD}" destId="{A505B016-10F9-4997-9176-E268B0B9B619}" srcOrd="0" destOrd="0" presId="urn:microsoft.com/office/officeart/2005/8/layout/venn1"/>
    <dgm:cxn modelId="{1FC2C10F-2A72-4C12-9ADF-8DD203C3D9CE}" srcId="{F6F5F80B-AE5F-4D26-9C0F-5AEA493596DB}" destId="{2296EB9F-E989-48A0-BDC5-9583E06E612D}" srcOrd="6" destOrd="0" parTransId="{0845D0C5-6A4F-4C2E-8913-4ECA8AF29EA8}" sibTransId="{B20EFBEE-49B0-4077-824E-87485EFB54AE}"/>
    <dgm:cxn modelId="{BFD56BEF-CA7B-40D7-A029-F0CB8857AF98}" type="presOf" srcId="{F6F5F80B-AE5F-4D26-9C0F-5AEA493596DB}" destId="{70C4D3CE-47CA-4C05-BABA-B11644964D3C}" srcOrd="0" destOrd="0" presId="urn:microsoft.com/office/officeart/2005/8/layout/venn1"/>
    <dgm:cxn modelId="{8434B2D4-03D5-4639-B591-6E88A3840EB8}" srcId="{F6F5F80B-AE5F-4D26-9C0F-5AEA493596DB}" destId="{91841E99-8BE0-42F4-A2ED-53A195DD989F}" srcOrd="1" destOrd="0" parTransId="{2E14FE1C-581D-4842-8761-C17B23D3FB7D}" sibTransId="{410A31D8-7A6F-4221-AB61-05F6379F0C51}"/>
    <dgm:cxn modelId="{EC93D7B3-C7AC-43DD-B8A8-D19B2D3F31E3}" srcId="{F6F5F80B-AE5F-4D26-9C0F-5AEA493596DB}" destId="{CBBF49A8-C35A-423B-8B8E-5D91B8BB3DDD}" srcOrd="0" destOrd="0" parTransId="{0F4CCED5-ED71-43CC-87BF-796F18DEEF69}" sibTransId="{940637E2-8F1F-46CB-B4E3-18AE3FA0CAF1}"/>
    <dgm:cxn modelId="{57329084-2D7B-4CF1-A017-D77DE36F67FF}" type="presParOf" srcId="{70C4D3CE-47CA-4C05-BABA-B11644964D3C}" destId="{16ED1CA5-6403-4BC6-B974-A71E3E16E3F8}" srcOrd="0" destOrd="0" presId="urn:microsoft.com/office/officeart/2005/8/layout/venn1"/>
    <dgm:cxn modelId="{8C9A2A8A-4534-419F-9D0A-D6AD47AF6952}" type="presParOf" srcId="{70C4D3CE-47CA-4C05-BABA-B11644964D3C}" destId="{A505B016-10F9-4997-9176-E268B0B9B619}" srcOrd="1" destOrd="0" presId="urn:microsoft.com/office/officeart/2005/8/layout/venn1"/>
    <dgm:cxn modelId="{9AFC3703-E4B4-4B7A-A1A5-DEE648D65BAA}" type="presParOf" srcId="{70C4D3CE-47CA-4C05-BABA-B11644964D3C}" destId="{BF3BDB7A-345E-457E-9E60-ABA9048F1408}" srcOrd="2" destOrd="0" presId="urn:microsoft.com/office/officeart/2005/8/layout/venn1"/>
    <dgm:cxn modelId="{DF75B7BF-2D7E-4600-8841-CFE117AE1B84}" type="presParOf" srcId="{70C4D3CE-47CA-4C05-BABA-B11644964D3C}" destId="{96BDDFE1-2AD1-42F3-BB35-6D11B8F1C029}" srcOrd="3" destOrd="0" presId="urn:microsoft.com/office/officeart/2005/8/layout/venn1"/>
    <dgm:cxn modelId="{E9CB4400-7898-4856-81EA-E2CA30328F4B}" type="presParOf" srcId="{70C4D3CE-47CA-4C05-BABA-B11644964D3C}" destId="{D86AB4C1-268C-4A89-861E-456E46C068F6}" srcOrd="4" destOrd="0" presId="urn:microsoft.com/office/officeart/2005/8/layout/venn1"/>
    <dgm:cxn modelId="{3AA5CE9A-52FE-406E-89DD-8E39641BB003}" type="presParOf" srcId="{70C4D3CE-47CA-4C05-BABA-B11644964D3C}" destId="{EC914034-D158-45E2-9A1C-038DC250C5E5}" srcOrd="5" destOrd="0" presId="urn:microsoft.com/office/officeart/2005/8/layout/venn1"/>
    <dgm:cxn modelId="{BEDE3B67-FC22-47EC-94BD-BDFA960CFAB5}" type="presParOf" srcId="{70C4D3CE-47CA-4C05-BABA-B11644964D3C}" destId="{4C079C24-3100-465A-A1C4-864039791FC2}" srcOrd="6" destOrd="0" presId="urn:microsoft.com/office/officeart/2005/8/layout/venn1"/>
    <dgm:cxn modelId="{4A062D66-7DC7-4276-A2AD-3B268FCDB101}" type="presParOf" srcId="{70C4D3CE-47CA-4C05-BABA-B11644964D3C}" destId="{2FE509B5-D31A-44B6-9C60-7F28DA0C64C8}" srcOrd="7" destOrd="0" presId="urn:microsoft.com/office/officeart/2005/8/layout/venn1"/>
    <dgm:cxn modelId="{01CE30C6-7736-436F-82B9-4D1D894D9DA3}" type="presParOf" srcId="{70C4D3CE-47CA-4C05-BABA-B11644964D3C}" destId="{25DAA32A-6541-45F1-B6DB-2FA7118A9E50}" srcOrd="8" destOrd="0" presId="urn:microsoft.com/office/officeart/2005/8/layout/venn1"/>
    <dgm:cxn modelId="{01779185-F617-44C7-9C8C-FAC57EC0D694}" type="presParOf" srcId="{70C4D3CE-47CA-4C05-BABA-B11644964D3C}" destId="{B81C17EF-5EB4-48F2-9BEA-7BF9F8230CCA}" srcOrd="9" destOrd="0" presId="urn:microsoft.com/office/officeart/2005/8/layout/venn1"/>
    <dgm:cxn modelId="{8B91C611-FEED-4E0A-9707-8DA143004E3B}" type="presParOf" srcId="{70C4D3CE-47CA-4C05-BABA-B11644964D3C}" destId="{59A041BF-3AAE-415B-A377-7BB3631B07C4}" srcOrd="10" destOrd="0" presId="urn:microsoft.com/office/officeart/2005/8/layout/venn1"/>
    <dgm:cxn modelId="{11E22BE6-C6E4-47DE-9045-64541222E386}" type="presParOf" srcId="{70C4D3CE-47CA-4C05-BABA-B11644964D3C}" destId="{A2424E7E-E35D-4F16-AF14-C21D048150E9}" srcOrd="11" destOrd="0" presId="urn:microsoft.com/office/officeart/2005/8/layout/venn1"/>
    <dgm:cxn modelId="{277F57C8-FCF5-4DA4-8754-178619E9DA1B}" type="presParOf" srcId="{70C4D3CE-47CA-4C05-BABA-B11644964D3C}" destId="{23847EC8-CA60-450B-ADC2-CB541DF28B15}" srcOrd="12" destOrd="0" presId="urn:microsoft.com/office/officeart/2005/8/layout/venn1"/>
    <dgm:cxn modelId="{9FC9BF2F-85D3-48FA-AEB8-755AE00589EB}" type="presParOf" srcId="{70C4D3CE-47CA-4C05-BABA-B11644964D3C}" destId="{7543EB98-D2D1-4C0B-80DD-182F4CE6A6FE}" srcOrd="1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C3EA4A4-EDF9-4843-97AA-31A1F8291F3F}" type="doc">
      <dgm:prSet loTypeId="urn:microsoft.com/office/officeart/2008/layout/VerticalCurvedLis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77ECDD1-AB82-48E5-A405-357893E9BD36}">
      <dgm:prSet custT="1"/>
      <dgm:spPr/>
      <dgm:t>
        <a:bodyPr/>
        <a:lstStyle/>
        <a:p>
          <a:pPr rtl="0"/>
          <a:r>
            <a:rPr lang="en-US" sz="2400" dirty="0" smtClean="0">
              <a:latin typeface="Century" panose="02040604050505020304" pitchFamily="18" charset="0"/>
            </a:rPr>
            <a:t>Update Computer Accessories Distribution information to Excel</a:t>
          </a:r>
          <a:endParaRPr lang="en-US" sz="2400" dirty="0">
            <a:latin typeface="Century" panose="02040604050505020304" pitchFamily="18" charset="0"/>
          </a:endParaRPr>
        </a:p>
      </dgm:t>
    </dgm:pt>
    <dgm:pt modelId="{258B9E47-462C-4403-B86D-D7647FE7EDC4}" type="parTrans" cxnId="{915BFF3E-23FF-4A17-B244-980FE28350AE}">
      <dgm:prSet/>
      <dgm:spPr/>
      <dgm:t>
        <a:bodyPr/>
        <a:lstStyle/>
        <a:p>
          <a:endParaRPr lang="en-US"/>
        </a:p>
      </dgm:t>
    </dgm:pt>
    <dgm:pt modelId="{61C326EE-B5D1-4260-8763-90FE7D62E372}" type="sibTrans" cxnId="{915BFF3E-23FF-4A17-B244-980FE28350AE}">
      <dgm:prSet/>
      <dgm:spPr/>
      <dgm:t>
        <a:bodyPr/>
        <a:lstStyle/>
        <a:p>
          <a:endParaRPr lang="en-US"/>
        </a:p>
      </dgm:t>
    </dgm:pt>
    <dgm:pt modelId="{37135ABB-206A-4927-A5CD-AD18D055AB5F}">
      <dgm:prSet custT="1"/>
      <dgm:spPr/>
      <dgm:t>
        <a:bodyPr/>
        <a:lstStyle/>
        <a:p>
          <a:pPr rtl="0"/>
          <a:r>
            <a:rPr lang="en-US" sz="2400" dirty="0" smtClean="0">
              <a:latin typeface="Century" panose="02040604050505020304" pitchFamily="18" charset="0"/>
            </a:rPr>
            <a:t>Update previous IT Items Details to Excel</a:t>
          </a:r>
          <a:endParaRPr lang="en-US" sz="2400" dirty="0">
            <a:latin typeface="Century" panose="02040604050505020304" pitchFamily="18" charset="0"/>
          </a:endParaRPr>
        </a:p>
      </dgm:t>
    </dgm:pt>
    <dgm:pt modelId="{A7D3AA16-C0A8-4022-B759-C59AF6E6B953}" type="parTrans" cxnId="{E2F582A1-23D6-4E7E-891A-699569DAC767}">
      <dgm:prSet/>
      <dgm:spPr/>
      <dgm:t>
        <a:bodyPr/>
        <a:lstStyle/>
        <a:p>
          <a:endParaRPr lang="en-US"/>
        </a:p>
      </dgm:t>
    </dgm:pt>
    <dgm:pt modelId="{33D67C38-6F7E-45EC-A983-39F5DB37DDCA}" type="sibTrans" cxnId="{E2F582A1-23D6-4E7E-891A-699569DAC767}">
      <dgm:prSet/>
      <dgm:spPr/>
      <dgm:t>
        <a:bodyPr/>
        <a:lstStyle/>
        <a:p>
          <a:endParaRPr lang="en-US"/>
        </a:p>
      </dgm:t>
    </dgm:pt>
    <dgm:pt modelId="{523B4948-FD76-4765-9AE4-67642FD70D86}">
      <dgm:prSet custT="1"/>
      <dgm:spPr/>
      <dgm:t>
        <a:bodyPr/>
        <a:lstStyle/>
        <a:p>
          <a:pPr rtl="0"/>
          <a:r>
            <a:rPr lang="en-US" sz="2400" dirty="0" smtClean="0">
              <a:latin typeface="Century" panose="02040604050505020304" pitchFamily="18" charset="0"/>
            </a:rPr>
            <a:t>Sales analysis report checking on </a:t>
          </a:r>
          <a:r>
            <a:rPr lang="en-US" sz="2400" dirty="0" smtClean="0">
              <a:latin typeface="Century" panose="02040604050505020304" pitchFamily="18" charset="0"/>
            </a:rPr>
            <a:t>software</a:t>
          </a:r>
          <a:endParaRPr lang="en-US" sz="2400" dirty="0">
            <a:latin typeface="Century" panose="02040604050505020304" pitchFamily="18" charset="0"/>
          </a:endParaRPr>
        </a:p>
      </dgm:t>
    </dgm:pt>
    <dgm:pt modelId="{4AC0CDC0-C5CC-4136-A4AF-6827430B33C5}" type="parTrans" cxnId="{137506DE-CFEB-48BA-ACDD-5BFF54DDA6AF}">
      <dgm:prSet/>
      <dgm:spPr/>
      <dgm:t>
        <a:bodyPr/>
        <a:lstStyle/>
        <a:p>
          <a:endParaRPr lang="en-US"/>
        </a:p>
      </dgm:t>
    </dgm:pt>
    <dgm:pt modelId="{ACD3A443-71ED-4985-873A-65E8160DC4A0}" type="sibTrans" cxnId="{137506DE-CFEB-48BA-ACDD-5BFF54DDA6AF}">
      <dgm:prSet/>
      <dgm:spPr/>
      <dgm:t>
        <a:bodyPr/>
        <a:lstStyle/>
        <a:p>
          <a:endParaRPr lang="en-US"/>
        </a:p>
      </dgm:t>
    </dgm:pt>
    <dgm:pt modelId="{090E666A-6FBE-451B-8B64-7D4C6C46B36B}">
      <dgm:prSet custT="1"/>
      <dgm:spPr/>
      <dgm:t>
        <a:bodyPr/>
        <a:lstStyle/>
        <a:p>
          <a:pPr rtl="0"/>
          <a:r>
            <a:rPr lang="en-US" sz="2400" dirty="0" smtClean="0">
              <a:latin typeface="Century" panose="02040604050505020304" pitchFamily="18" charset="0"/>
            </a:rPr>
            <a:t>Learn about Attendance Management System </a:t>
          </a:r>
          <a:endParaRPr lang="en-US" sz="2400" dirty="0">
            <a:latin typeface="Century" panose="02040604050505020304" pitchFamily="18" charset="0"/>
          </a:endParaRPr>
        </a:p>
      </dgm:t>
    </dgm:pt>
    <dgm:pt modelId="{3B39EAF3-7E04-4E21-8E20-948E9450602A}" type="parTrans" cxnId="{1F8B24BD-3A5F-43BF-B0D1-6515696A251F}">
      <dgm:prSet/>
      <dgm:spPr/>
      <dgm:t>
        <a:bodyPr/>
        <a:lstStyle/>
        <a:p>
          <a:endParaRPr lang="en-US"/>
        </a:p>
      </dgm:t>
    </dgm:pt>
    <dgm:pt modelId="{3C976510-19AA-413D-AF7F-3BCC6535F580}" type="sibTrans" cxnId="{1F8B24BD-3A5F-43BF-B0D1-6515696A251F}">
      <dgm:prSet/>
      <dgm:spPr/>
      <dgm:t>
        <a:bodyPr/>
        <a:lstStyle/>
        <a:p>
          <a:endParaRPr lang="en-US"/>
        </a:p>
      </dgm:t>
    </dgm:pt>
    <dgm:pt modelId="{7BFD8A18-D0D9-4B55-ABD6-5797F782B5E6}">
      <dgm:prSet custT="1"/>
      <dgm:spPr/>
      <dgm:t>
        <a:bodyPr/>
        <a:lstStyle/>
        <a:p>
          <a:pPr rtl="0"/>
          <a:r>
            <a:rPr lang="en-US" sz="2400" dirty="0" smtClean="0">
              <a:latin typeface="Century" panose="02040604050505020304" pitchFamily="18" charset="0"/>
            </a:rPr>
            <a:t>District Report checking from </a:t>
          </a:r>
          <a:r>
            <a:rPr lang="en-US" sz="2400" dirty="0" smtClean="0">
              <a:latin typeface="Century" panose="02040604050505020304" pitchFamily="18" charset="0"/>
            </a:rPr>
            <a:t>software</a:t>
          </a:r>
          <a:endParaRPr lang="en-US" sz="2400" dirty="0">
            <a:latin typeface="Century" panose="02040604050505020304" pitchFamily="18" charset="0"/>
          </a:endParaRPr>
        </a:p>
      </dgm:t>
    </dgm:pt>
    <dgm:pt modelId="{1E034257-1777-4DA7-8158-A35A833B574B}" type="parTrans" cxnId="{D10B972E-4209-4220-A173-A8B5AF2C672D}">
      <dgm:prSet/>
      <dgm:spPr/>
      <dgm:t>
        <a:bodyPr/>
        <a:lstStyle/>
        <a:p>
          <a:endParaRPr lang="en-US"/>
        </a:p>
      </dgm:t>
    </dgm:pt>
    <dgm:pt modelId="{DF2140E2-98E4-45FF-819E-477E459FF6CC}" type="sibTrans" cxnId="{D10B972E-4209-4220-A173-A8B5AF2C672D}">
      <dgm:prSet/>
      <dgm:spPr/>
      <dgm:t>
        <a:bodyPr/>
        <a:lstStyle/>
        <a:p>
          <a:endParaRPr lang="en-US"/>
        </a:p>
      </dgm:t>
    </dgm:pt>
    <dgm:pt modelId="{AD63AD9C-DAEE-44F0-9BA4-2C3B1F0A3B9E}">
      <dgm:prSet custT="1"/>
      <dgm:spPr/>
      <dgm:t>
        <a:bodyPr/>
        <a:lstStyle/>
        <a:p>
          <a:pPr rtl="0"/>
          <a:r>
            <a:rPr lang="en-US" sz="2400" dirty="0" smtClean="0">
              <a:latin typeface="Century" panose="02040604050505020304" pitchFamily="18" charset="0"/>
            </a:rPr>
            <a:t>Attend UAT(User Acceptance Test) meeting of </a:t>
          </a:r>
          <a:r>
            <a:rPr lang="en-US" sz="2400" dirty="0" smtClean="0">
              <a:latin typeface="Century" panose="02040604050505020304" pitchFamily="18" charset="0"/>
            </a:rPr>
            <a:t>mobile </a:t>
          </a:r>
          <a:r>
            <a:rPr lang="en-US" sz="2400" dirty="0" smtClean="0">
              <a:latin typeface="Century" panose="02040604050505020304" pitchFamily="18" charset="0"/>
            </a:rPr>
            <a:t>app.</a:t>
          </a:r>
          <a:endParaRPr lang="en-US" sz="2400" dirty="0">
            <a:latin typeface="Century" panose="02040604050505020304" pitchFamily="18" charset="0"/>
          </a:endParaRPr>
        </a:p>
      </dgm:t>
    </dgm:pt>
    <dgm:pt modelId="{54890F61-C440-4D4D-92F4-4FEA30DAA8F2}" type="parTrans" cxnId="{0C404C14-570F-4A31-92B2-829383DA7188}">
      <dgm:prSet/>
      <dgm:spPr/>
      <dgm:t>
        <a:bodyPr/>
        <a:lstStyle/>
        <a:p>
          <a:endParaRPr lang="en-US"/>
        </a:p>
      </dgm:t>
    </dgm:pt>
    <dgm:pt modelId="{EA11FC2D-E2B8-4F75-B71F-3D9B8691BF6F}" type="sibTrans" cxnId="{0C404C14-570F-4A31-92B2-829383DA7188}">
      <dgm:prSet/>
      <dgm:spPr/>
      <dgm:t>
        <a:bodyPr/>
        <a:lstStyle/>
        <a:p>
          <a:endParaRPr lang="en-US"/>
        </a:p>
      </dgm:t>
    </dgm:pt>
    <dgm:pt modelId="{171A2070-0F29-4D51-83EF-5EC380CEF2AF}" type="pres">
      <dgm:prSet presAssocID="{6C3EA4A4-EDF9-4843-97AA-31A1F8291F3F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17B1D36C-43FD-41BC-BC64-E8DFC76BE018}" type="pres">
      <dgm:prSet presAssocID="{6C3EA4A4-EDF9-4843-97AA-31A1F8291F3F}" presName="Name1" presStyleCnt="0"/>
      <dgm:spPr/>
    </dgm:pt>
    <dgm:pt modelId="{E2C24963-D323-4869-8E3B-F9642E85D5F0}" type="pres">
      <dgm:prSet presAssocID="{6C3EA4A4-EDF9-4843-97AA-31A1F8291F3F}" presName="cycle" presStyleCnt="0"/>
      <dgm:spPr/>
    </dgm:pt>
    <dgm:pt modelId="{495AB4E5-BFAA-4D6A-8527-9A5E626AAD32}" type="pres">
      <dgm:prSet presAssocID="{6C3EA4A4-EDF9-4843-97AA-31A1F8291F3F}" presName="srcNode" presStyleLbl="node1" presStyleIdx="0" presStyleCnt="6"/>
      <dgm:spPr/>
    </dgm:pt>
    <dgm:pt modelId="{5D3FB14D-73BD-43AF-880F-6163BEBCD0F5}" type="pres">
      <dgm:prSet presAssocID="{6C3EA4A4-EDF9-4843-97AA-31A1F8291F3F}" presName="conn" presStyleLbl="parChTrans1D2" presStyleIdx="0" presStyleCnt="1"/>
      <dgm:spPr/>
      <dgm:t>
        <a:bodyPr/>
        <a:lstStyle/>
        <a:p>
          <a:endParaRPr lang="en-US"/>
        </a:p>
      </dgm:t>
    </dgm:pt>
    <dgm:pt modelId="{2129287B-11AF-4D2F-B0DE-C25C188F2A5F}" type="pres">
      <dgm:prSet presAssocID="{6C3EA4A4-EDF9-4843-97AA-31A1F8291F3F}" presName="extraNode" presStyleLbl="node1" presStyleIdx="0" presStyleCnt="6"/>
      <dgm:spPr/>
    </dgm:pt>
    <dgm:pt modelId="{F01DE263-44C9-42AA-A759-4B9B8AC5A14F}" type="pres">
      <dgm:prSet presAssocID="{6C3EA4A4-EDF9-4843-97AA-31A1F8291F3F}" presName="dstNode" presStyleLbl="node1" presStyleIdx="0" presStyleCnt="6"/>
      <dgm:spPr/>
    </dgm:pt>
    <dgm:pt modelId="{FEAE1952-1532-447F-824F-4DE7EFFF7CB1}" type="pres">
      <dgm:prSet presAssocID="{A77ECDD1-AB82-48E5-A405-357893E9BD36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9DEE2D-7167-4601-88E0-6A996017DE84}" type="pres">
      <dgm:prSet presAssocID="{A77ECDD1-AB82-48E5-A405-357893E9BD36}" presName="accent_1" presStyleCnt="0"/>
      <dgm:spPr/>
    </dgm:pt>
    <dgm:pt modelId="{7655185D-E42F-42FB-96F8-4A42901D18D8}" type="pres">
      <dgm:prSet presAssocID="{A77ECDD1-AB82-48E5-A405-357893E9BD36}" presName="accentRepeatNode" presStyleLbl="solidFgAcc1" presStyleIdx="0" presStyleCnt="6"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C16B9B7D-F944-4052-950D-0DF80547A58B}" type="pres">
      <dgm:prSet presAssocID="{37135ABB-206A-4927-A5CD-AD18D055AB5F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B7882C-8925-40A2-8642-FBE11986A6CB}" type="pres">
      <dgm:prSet presAssocID="{37135ABB-206A-4927-A5CD-AD18D055AB5F}" presName="accent_2" presStyleCnt="0"/>
      <dgm:spPr/>
    </dgm:pt>
    <dgm:pt modelId="{63921DC4-6630-4ADE-BD90-E67667E12B62}" type="pres">
      <dgm:prSet presAssocID="{37135ABB-206A-4927-A5CD-AD18D055AB5F}" presName="accentRepeatNode" presStyleLbl="solidFgAcc1" presStyleIdx="1" presStyleCnt="6"/>
      <dgm:spPr>
        <a:solidFill>
          <a:schemeClr val="accent3"/>
        </a:solidFill>
      </dgm:spPr>
      <dgm:t>
        <a:bodyPr/>
        <a:lstStyle/>
        <a:p>
          <a:endParaRPr lang="en-US"/>
        </a:p>
      </dgm:t>
    </dgm:pt>
    <dgm:pt modelId="{9C60FFB7-24A3-41B1-8D1D-D40BC877A1CF}" type="pres">
      <dgm:prSet presAssocID="{523B4948-FD76-4765-9AE4-67642FD70D86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19CFE8-B61D-4935-B293-0879DEE489D0}" type="pres">
      <dgm:prSet presAssocID="{523B4948-FD76-4765-9AE4-67642FD70D86}" presName="accent_3" presStyleCnt="0"/>
      <dgm:spPr/>
    </dgm:pt>
    <dgm:pt modelId="{DC06230C-D10B-46B4-A3D9-D4949FBA7FF7}" type="pres">
      <dgm:prSet presAssocID="{523B4948-FD76-4765-9AE4-67642FD70D86}" presName="accentRepeatNode" presStyleLbl="solidFgAcc1" presStyleIdx="2" presStyleCnt="6"/>
      <dgm:spPr>
        <a:solidFill>
          <a:schemeClr val="accent4"/>
        </a:solidFill>
      </dgm:spPr>
      <dgm:t>
        <a:bodyPr/>
        <a:lstStyle/>
        <a:p>
          <a:endParaRPr lang="en-US"/>
        </a:p>
      </dgm:t>
    </dgm:pt>
    <dgm:pt modelId="{7A732BAC-E395-4BD2-A8CE-133F4D599593}" type="pres">
      <dgm:prSet presAssocID="{090E666A-6FBE-451B-8B64-7D4C6C46B36B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AC0848-9550-4BB8-9A10-E45E8EE63DFB}" type="pres">
      <dgm:prSet presAssocID="{090E666A-6FBE-451B-8B64-7D4C6C46B36B}" presName="accent_4" presStyleCnt="0"/>
      <dgm:spPr/>
    </dgm:pt>
    <dgm:pt modelId="{CA5D0EE6-C41D-4C0B-A7FD-C863403D4233}" type="pres">
      <dgm:prSet presAssocID="{090E666A-6FBE-451B-8B64-7D4C6C46B36B}" presName="accentRepeatNode" presStyleLbl="solidFgAcc1" presStyleIdx="3" presStyleCnt="6"/>
      <dgm:spPr>
        <a:solidFill>
          <a:schemeClr val="accent5"/>
        </a:solidFill>
      </dgm:spPr>
      <dgm:t>
        <a:bodyPr/>
        <a:lstStyle/>
        <a:p>
          <a:endParaRPr lang="en-US"/>
        </a:p>
      </dgm:t>
    </dgm:pt>
    <dgm:pt modelId="{B66CE123-6543-4ABD-87FA-26272B56A9DB}" type="pres">
      <dgm:prSet presAssocID="{7BFD8A18-D0D9-4B55-ABD6-5797F782B5E6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4846B1-FFEF-472C-975B-8F3A0765579F}" type="pres">
      <dgm:prSet presAssocID="{7BFD8A18-D0D9-4B55-ABD6-5797F782B5E6}" presName="accent_5" presStyleCnt="0"/>
      <dgm:spPr/>
    </dgm:pt>
    <dgm:pt modelId="{398852E0-C7A7-471E-A3CA-64B573511FE4}" type="pres">
      <dgm:prSet presAssocID="{7BFD8A18-D0D9-4B55-ABD6-5797F782B5E6}" presName="accentRepeatNode" presStyleLbl="solidFgAcc1" presStyleIdx="4" presStyleCnt="6"/>
      <dgm:spPr>
        <a:solidFill>
          <a:schemeClr val="accent6"/>
        </a:solidFill>
      </dgm:spPr>
      <dgm:t>
        <a:bodyPr/>
        <a:lstStyle/>
        <a:p>
          <a:endParaRPr lang="en-US"/>
        </a:p>
      </dgm:t>
    </dgm:pt>
    <dgm:pt modelId="{0FDC9751-B14A-4BD6-A205-8659D5C3C5D2}" type="pres">
      <dgm:prSet presAssocID="{AD63AD9C-DAEE-44F0-9BA4-2C3B1F0A3B9E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18CE06-9DC5-4E4D-88A6-AB7E9319A6A5}" type="pres">
      <dgm:prSet presAssocID="{AD63AD9C-DAEE-44F0-9BA4-2C3B1F0A3B9E}" presName="accent_6" presStyleCnt="0"/>
      <dgm:spPr/>
    </dgm:pt>
    <dgm:pt modelId="{1B3326E0-B925-4A22-99AC-83159E260B7E}" type="pres">
      <dgm:prSet presAssocID="{AD63AD9C-DAEE-44F0-9BA4-2C3B1F0A3B9E}" presName="accentRepeatNode" presStyleLbl="solidFgAcc1" presStyleIdx="5" presStyleCnt="6"/>
      <dgm:spPr>
        <a:solidFill>
          <a:srgbClr val="FBA761"/>
        </a:solidFill>
      </dgm:spPr>
      <dgm:t>
        <a:bodyPr/>
        <a:lstStyle/>
        <a:p>
          <a:endParaRPr lang="en-US"/>
        </a:p>
      </dgm:t>
    </dgm:pt>
  </dgm:ptLst>
  <dgm:cxnLst>
    <dgm:cxn modelId="{915BFF3E-23FF-4A17-B244-980FE28350AE}" srcId="{6C3EA4A4-EDF9-4843-97AA-31A1F8291F3F}" destId="{A77ECDD1-AB82-48E5-A405-357893E9BD36}" srcOrd="0" destOrd="0" parTransId="{258B9E47-462C-4403-B86D-D7647FE7EDC4}" sibTransId="{61C326EE-B5D1-4260-8763-90FE7D62E372}"/>
    <dgm:cxn modelId="{D10B972E-4209-4220-A173-A8B5AF2C672D}" srcId="{6C3EA4A4-EDF9-4843-97AA-31A1F8291F3F}" destId="{7BFD8A18-D0D9-4B55-ABD6-5797F782B5E6}" srcOrd="4" destOrd="0" parTransId="{1E034257-1777-4DA7-8158-A35A833B574B}" sibTransId="{DF2140E2-98E4-45FF-819E-477E459FF6CC}"/>
    <dgm:cxn modelId="{C8BC6E82-1C75-426B-920C-08A975FD2B3B}" type="presOf" srcId="{61C326EE-B5D1-4260-8763-90FE7D62E372}" destId="{5D3FB14D-73BD-43AF-880F-6163BEBCD0F5}" srcOrd="0" destOrd="0" presId="urn:microsoft.com/office/officeart/2008/layout/VerticalCurvedList"/>
    <dgm:cxn modelId="{137506DE-CFEB-48BA-ACDD-5BFF54DDA6AF}" srcId="{6C3EA4A4-EDF9-4843-97AA-31A1F8291F3F}" destId="{523B4948-FD76-4765-9AE4-67642FD70D86}" srcOrd="2" destOrd="0" parTransId="{4AC0CDC0-C5CC-4136-A4AF-6827430B33C5}" sibTransId="{ACD3A443-71ED-4985-873A-65E8160DC4A0}"/>
    <dgm:cxn modelId="{E2F582A1-23D6-4E7E-891A-699569DAC767}" srcId="{6C3EA4A4-EDF9-4843-97AA-31A1F8291F3F}" destId="{37135ABB-206A-4927-A5CD-AD18D055AB5F}" srcOrd="1" destOrd="0" parTransId="{A7D3AA16-C0A8-4022-B759-C59AF6E6B953}" sibTransId="{33D67C38-6F7E-45EC-A983-39F5DB37DDCA}"/>
    <dgm:cxn modelId="{42ADDF2B-0F5A-40AD-85B4-357083DE9A54}" type="presOf" srcId="{090E666A-6FBE-451B-8B64-7D4C6C46B36B}" destId="{7A732BAC-E395-4BD2-A8CE-133F4D599593}" srcOrd="0" destOrd="0" presId="urn:microsoft.com/office/officeart/2008/layout/VerticalCurvedList"/>
    <dgm:cxn modelId="{57593249-3CE7-4EB7-9CEF-FEE64D09B5AE}" type="presOf" srcId="{A77ECDD1-AB82-48E5-A405-357893E9BD36}" destId="{FEAE1952-1532-447F-824F-4DE7EFFF7CB1}" srcOrd="0" destOrd="0" presId="urn:microsoft.com/office/officeart/2008/layout/VerticalCurvedList"/>
    <dgm:cxn modelId="{00B0F9F6-E517-4CBD-8FB7-2505B4465051}" type="presOf" srcId="{523B4948-FD76-4765-9AE4-67642FD70D86}" destId="{9C60FFB7-24A3-41B1-8D1D-D40BC877A1CF}" srcOrd="0" destOrd="0" presId="urn:microsoft.com/office/officeart/2008/layout/VerticalCurvedList"/>
    <dgm:cxn modelId="{E240F3AB-A62B-41B0-B286-A34AFD19459D}" type="presOf" srcId="{7BFD8A18-D0D9-4B55-ABD6-5797F782B5E6}" destId="{B66CE123-6543-4ABD-87FA-26272B56A9DB}" srcOrd="0" destOrd="0" presId="urn:microsoft.com/office/officeart/2008/layout/VerticalCurvedList"/>
    <dgm:cxn modelId="{0C404C14-570F-4A31-92B2-829383DA7188}" srcId="{6C3EA4A4-EDF9-4843-97AA-31A1F8291F3F}" destId="{AD63AD9C-DAEE-44F0-9BA4-2C3B1F0A3B9E}" srcOrd="5" destOrd="0" parTransId="{54890F61-C440-4D4D-92F4-4FEA30DAA8F2}" sibTransId="{EA11FC2D-E2B8-4F75-B71F-3D9B8691BF6F}"/>
    <dgm:cxn modelId="{005ADA13-0396-4568-9EAD-22A04435EA19}" type="presOf" srcId="{37135ABB-206A-4927-A5CD-AD18D055AB5F}" destId="{C16B9B7D-F944-4052-950D-0DF80547A58B}" srcOrd="0" destOrd="0" presId="urn:microsoft.com/office/officeart/2008/layout/VerticalCurvedList"/>
    <dgm:cxn modelId="{68338E2B-29FC-407B-AB3F-134662EAB7A2}" type="presOf" srcId="{AD63AD9C-DAEE-44F0-9BA4-2C3B1F0A3B9E}" destId="{0FDC9751-B14A-4BD6-A205-8659D5C3C5D2}" srcOrd="0" destOrd="0" presId="urn:microsoft.com/office/officeart/2008/layout/VerticalCurvedList"/>
    <dgm:cxn modelId="{A9C42851-FE05-4E09-A9D2-C3836D249569}" type="presOf" srcId="{6C3EA4A4-EDF9-4843-97AA-31A1F8291F3F}" destId="{171A2070-0F29-4D51-83EF-5EC380CEF2AF}" srcOrd="0" destOrd="0" presId="urn:microsoft.com/office/officeart/2008/layout/VerticalCurvedList"/>
    <dgm:cxn modelId="{1F8B24BD-3A5F-43BF-B0D1-6515696A251F}" srcId="{6C3EA4A4-EDF9-4843-97AA-31A1F8291F3F}" destId="{090E666A-6FBE-451B-8B64-7D4C6C46B36B}" srcOrd="3" destOrd="0" parTransId="{3B39EAF3-7E04-4E21-8E20-948E9450602A}" sibTransId="{3C976510-19AA-413D-AF7F-3BCC6535F580}"/>
    <dgm:cxn modelId="{D8B4B0B0-22CD-4A71-AFC2-5784B64C1076}" type="presParOf" srcId="{171A2070-0F29-4D51-83EF-5EC380CEF2AF}" destId="{17B1D36C-43FD-41BC-BC64-E8DFC76BE018}" srcOrd="0" destOrd="0" presId="urn:microsoft.com/office/officeart/2008/layout/VerticalCurvedList"/>
    <dgm:cxn modelId="{8E2FE602-A246-460A-ADEC-7B07486A7681}" type="presParOf" srcId="{17B1D36C-43FD-41BC-BC64-E8DFC76BE018}" destId="{E2C24963-D323-4869-8E3B-F9642E85D5F0}" srcOrd="0" destOrd="0" presId="urn:microsoft.com/office/officeart/2008/layout/VerticalCurvedList"/>
    <dgm:cxn modelId="{1A102F92-2BCE-4FC7-8A4B-136DAF57720E}" type="presParOf" srcId="{E2C24963-D323-4869-8E3B-F9642E85D5F0}" destId="{495AB4E5-BFAA-4D6A-8527-9A5E626AAD32}" srcOrd="0" destOrd="0" presId="urn:microsoft.com/office/officeart/2008/layout/VerticalCurvedList"/>
    <dgm:cxn modelId="{9B48DA2E-39AA-4D26-8A06-934E40A515A9}" type="presParOf" srcId="{E2C24963-D323-4869-8E3B-F9642E85D5F0}" destId="{5D3FB14D-73BD-43AF-880F-6163BEBCD0F5}" srcOrd="1" destOrd="0" presId="urn:microsoft.com/office/officeart/2008/layout/VerticalCurvedList"/>
    <dgm:cxn modelId="{5E03FA6D-78E3-440B-863E-4C6A0B470F5B}" type="presParOf" srcId="{E2C24963-D323-4869-8E3B-F9642E85D5F0}" destId="{2129287B-11AF-4D2F-B0DE-C25C188F2A5F}" srcOrd="2" destOrd="0" presId="urn:microsoft.com/office/officeart/2008/layout/VerticalCurvedList"/>
    <dgm:cxn modelId="{0DE9F43D-F075-4F6D-90C7-406808B4D0B7}" type="presParOf" srcId="{E2C24963-D323-4869-8E3B-F9642E85D5F0}" destId="{F01DE263-44C9-42AA-A759-4B9B8AC5A14F}" srcOrd="3" destOrd="0" presId="urn:microsoft.com/office/officeart/2008/layout/VerticalCurvedList"/>
    <dgm:cxn modelId="{9DBFBA33-2772-400E-95F5-24817649479A}" type="presParOf" srcId="{17B1D36C-43FD-41BC-BC64-E8DFC76BE018}" destId="{FEAE1952-1532-447F-824F-4DE7EFFF7CB1}" srcOrd="1" destOrd="0" presId="urn:microsoft.com/office/officeart/2008/layout/VerticalCurvedList"/>
    <dgm:cxn modelId="{FA0C5FFE-1D51-4726-9ABF-143DBEB188FB}" type="presParOf" srcId="{17B1D36C-43FD-41BC-BC64-E8DFC76BE018}" destId="{7B9DEE2D-7167-4601-88E0-6A996017DE84}" srcOrd="2" destOrd="0" presId="urn:microsoft.com/office/officeart/2008/layout/VerticalCurvedList"/>
    <dgm:cxn modelId="{CDCC5DA8-A5A9-4D39-9FD3-25ADFA740C63}" type="presParOf" srcId="{7B9DEE2D-7167-4601-88E0-6A996017DE84}" destId="{7655185D-E42F-42FB-96F8-4A42901D18D8}" srcOrd="0" destOrd="0" presId="urn:microsoft.com/office/officeart/2008/layout/VerticalCurvedList"/>
    <dgm:cxn modelId="{111B13DD-9FA8-4FAC-A115-38BEF990BBE1}" type="presParOf" srcId="{17B1D36C-43FD-41BC-BC64-E8DFC76BE018}" destId="{C16B9B7D-F944-4052-950D-0DF80547A58B}" srcOrd="3" destOrd="0" presId="urn:microsoft.com/office/officeart/2008/layout/VerticalCurvedList"/>
    <dgm:cxn modelId="{B64F2648-9D6B-4A45-9374-C50835969653}" type="presParOf" srcId="{17B1D36C-43FD-41BC-BC64-E8DFC76BE018}" destId="{61B7882C-8925-40A2-8642-FBE11986A6CB}" srcOrd="4" destOrd="0" presId="urn:microsoft.com/office/officeart/2008/layout/VerticalCurvedList"/>
    <dgm:cxn modelId="{941673A7-D530-4C55-80B6-A7B63D2EE3E0}" type="presParOf" srcId="{61B7882C-8925-40A2-8642-FBE11986A6CB}" destId="{63921DC4-6630-4ADE-BD90-E67667E12B62}" srcOrd="0" destOrd="0" presId="urn:microsoft.com/office/officeart/2008/layout/VerticalCurvedList"/>
    <dgm:cxn modelId="{2719C5B0-6137-4A0D-905C-6504FC14284A}" type="presParOf" srcId="{17B1D36C-43FD-41BC-BC64-E8DFC76BE018}" destId="{9C60FFB7-24A3-41B1-8D1D-D40BC877A1CF}" srcOrd="5" destOrd="0" presId="urn:microsoft.com/office/officeart/2008/layout/VerticalCurvedList"/>
    <dgm:cxn modelId="{64599A0D-C4F2-4F05-9DB8-A454B5AFF70E}" type="presParOf" srcId="{17B1D36C-43FD-41BC-BC64-E8DFC76BE018}" destId="{4A19CFE8-B61D-4935-B293-0879DEE489D0}" srcOrd="6" destOrd="0" presId="urn:microsoft.com/office/officeart/2008/layout/VerticalCurvedList"/>
    <dgm:cxn modelId="{D0B9EFFF-53A8-4AB7-82C8-6201798241D4}" type="presParOf" srcId="{4A19CFE8-B61D-4935-B293-0879DEE489D0}" destId="{DC06230C-D10B-46B4-A3D9-D4949FBA7FF7}" srcOrd="0" destOrd="0" presId="urn:microsoft.com/office/officeart/2008/layout/VerticalCurvedList"/>
    <dgm:cxn modelId="{0D382687-6700-4980-8ADD-00E0E1214B94}" type="presParOf" srcId="{17B1D36C-43FD-41BC-BC64-E8DFC76BE018}" destId="{7A732BAC-E395-4BD2-A8CE-133F4D599593}" srcOrd="7" destOrd="0" presId="urn:microsoft.com/office/officeart/2008/layout/VerticalCurvedList"/>
    <dgm:cxn modelId="{B279F84B-EBBF-411F-AAC5-2F0130C5FC3D}" type="presParOf" srcId="{17B1D36C-43FD-41BC-BC64-E8DFC76BE018}" destId="{5DAC0848-9550-4BB8-9A10-E45E8EE63DFB}" srcOrd="8" destOrd="0" presId="urn:microsoft.com/office/officeart/2008/layout/VerticalCurvedList"/>
    <dgm:cxn modelId="{B551B0DA-F30A-4B73-96AC-98F84E610E04}" type="presParOf" srcId="{5DAC0848-9550-4BB8-9A10-E45E8EE63DFB}" destId="{CA5D0EE6-C41D-4C0B-A7FD-C863403D4233}" srcOrd="0" destOrd="0" presId="urn:microsoft.com/office/officeart/2008/layout/VerticalCurvedList"/>
    <dgm:cxn modelId="{380C5CC2-FAE6-434A-B890-411A759D329F}" type="presParOf" srcId="{17B1D36C-43FD-41BC-BC64-E8DFC76BE018}" destId="{B66CE123-6543-4ABD-87FA-26272B56A9DB}" srcOrd="9" destOrd="0" presId="urn:microsoft.com/office/officeart/2008/layout/VerticalCurvedList"/>
    <dgm:cxn modelId="{BA581296-534A-4CC3-A865-A4EEE15FCD2A}" type="presParOf" srcId="{17B1D36C-43FD-41BC-BC64-E8DFC76BE018}" destId="{9B4846B1-FFEF-472C-975B-8F3A0765579F}" srcOrd="10" destOrd="0" presId="urn:microsoft.com/office/officeart/2008/layout/VerticalCurvedList"/>
    <dgm:cxn modelId="{7C183543-5AAE-4C3B-A91A-F5D086078A15}" type="presParOf" srcId="{9B4846B1-FFEF-472C-975B-8F3A0765579F}" destId="{398852E0-C7A7-471E-A3CA-64B573511FE4}" srcOrd="0" destOrd="0" presId="urn:microsoft.com/office/officeart/2008/layout/VerticalCurvedList"/>
    <dgm:cxn modelId="{0C083072-9993-4381-9525-F656D93FD848}" type="presParOf" srcId="{17B1D36C-43FD-41BC-BC64-E8DFC76BE018}" destId="{0FDC9751-B14A-4BD6-A205-8659D5C3C5D2}" srcOrd="11" destOrd="0" presId="urn:microsoft.com/office/officeart/2008/layout/VerticalCurvedList"/>
    <dgm:cxn modelId="{2B8ACD65-0D05-4AFD-9F88-0B8BECBCD111}" type="presParOf" srcId="{17B1D36C-43FD-41BC-BC64-E8DFC76BE018}" destId="{9418CE06-9DC5-4E4D-88A6-AB7E9319A6A5}" srcOrd="12" destOrd="0" presId="urn:microsoft.com/office/officeart/2008/layout/VerticalCurvedList"/>
    <dgm:cxn modelId="{1EAFB5AA-7D01-4080-AF8D-CC58BB397A87}" type="presParOf" srcId="{9418CE06-9DC5-4E4D-88A6-AB7E9319A6A5}" destId="{1B3326E0-B925-4A22-99AC-83159E260B7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0CEEBE-52AD-4622-8CB9-7326FFD39CAC}">
      <dsp:nvSpPr>
        <dsp:cNvPr id="0" name=""/>
        <dsp:cNvSpPr/>
      </dsp:nvSpPr>
      <dsp:spPr>
        <a:xfrm>
          <a:off x="520020" y="0"/>
          <a:ext cx="5929787" cy="5455889"/>
        </a:xfrm>
        <a:prstGeom prst="ellipse">
          <a:avLst/>
        </a:prstGeom>
        <a:blipFill rotWithShape="0">
          <a:blip xmlns:r="http://schemas.openxmlformats.org/officeDocument/2006/relationships" r:embed="rId1"/>
          <a:tile tx="0" ty="0" sx="100000" sy="100000" flip="none" algn="tl"/>
        </a:blip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b="1" i="0" kern="1200" dirty="0" smtClean="0">
              <a:latin typeface="Castellar" panose="020A0402060406010301" pitchFamily="18" charset="0"/>
            </a:rPr>
            <a:t>MIS &amp; IT </a:t>
          </a:r>
          <a:r>
            <a:rPr lang="en-US" sz="4400" b="1" i="0" kern="1200" dirty="0" smtClean="0">
              <a:latin typeface="Castellar" panose="020A0402060406010301" pitchFamily="18" charset="0"/>
            </a:rPr>
            <a:t>Operations of XYZ Company</a:t>
          </a:r>
          <a:endParaRPr lang="en-US" sz="4400" kern="1200" dirty="0">
            <a:latin typeface="Castellar" panose="020A0402060406010301" pitchFamily="18" charset="0"/>
          </a:endParaRPr>
        </a:p>
      </dsp:txBody>
      <dsp:txXfrm>
        <a:off x="1388417" y="798996"/>
        <a:ext cx="4192993" cy="38578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0C7977-E988-4B4D-ABC7-2CE12607A409}">
      <dsp:nvSpPr>
        <dsp:cNvPr id="0" name=""/>
        <dsp:cNvSpPr/>
      </dsp:nvSpPr>
      <dsp:spPr>
        <a:xfrm rot="5400000">
          <a:off x="-263411" y="335631"/>
          <a:ext cx="2223048" cy="1556134"/>
        </a:xfrm>
        <a:prstGeom prst="chevron">
          <a:avLst/>
        </a:prstGeom>
        <a:solidFill>
          <a:schemeClr val="accent1">
            <a:lumMod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b="1" kern="1200" dirty="0" smtClean="0">
            <a:latin typeface="Baskerville Old Face" panose="02020602080505020303" pitchFamily="18" charset="0"/>
          </a:endParaRPr>
        </a:p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latin typeface="Baskerville Old Face" panose="02020602080505020303" pitchFamily="18" charset="0"/>
            </a:rPr>
            <a:t>Reported</a:t>
          </a:r>
        </a:p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smtClean="0">
              <a:latin typeface="Baskerville Old Face" panose="02020602080505020303" pitchFamily="18" charset="0"/>
            </a:rPr>
            <a:t>By </a:t>
          </a:r>
          <a:endParaRPr lang="en-US" sz="2800" kern="1200" dirty="0">
            <a:latin typeface="Baskerville Old Face" panose="02020602080505020303" pitchFamily="18" charset="0"/>
          </a:endParaRPr>
        </a:p>
      </dsp:txBody>
      <dsp:txXfrm rot="-5400000">
        <a:off x="70046" y="780241"/>
        <a:ext cx="1556134" cy="666914"/>
      </dsp:txXfrm>
    </dsp:sp>
    <dsp:sp modelId="{2A31A680-C1CB-4677-8188-9F53E94A04A4}">
      <dsp:nvSpPr>
        <dsp:cNvPr id="0" name=""/>
        <dsp:cNvSpPr/>
      </dsp:nvSpPr>
      <dsp:spPr>
        <a:xfrm rot="5400000">
          <a:off x="5190631" y="-3376245"/>
          <a:ext cx="1445741" cy="8282819"/>
        </a:xfrm>
        <a:prstGeom prst="round2SameRect">
          <a:avLst/>
        </a:prstGeom>
        <a:solidFill>
          <a:schemeClr val="accent1">
            <a:lumMod val="75000"/>
            <a:alpha val="90000"/>
          </a:schemeClr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5400" rIns="25400" bIns="25400" numCol="1" spcCol="1270" anchor="ctr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000" kern="1200" dirty="0" smtClean="0"/>
            <a:t>Name: </a:t>
          </a:r>
          <a:r>
            <a:rPr lang="en-US" sz="4000" kern="1200" dirty="0" smtClean="0"/>
            <a:t>Jane Park</a:t>
          </a:r>
          <a:endParaRPr lang="en-US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000" kern="1200" dirty="0" smtClean="0"/>
            <a:t>ID: 123456789</a:t>
          </a:r>
          <a:endParaRPr lang="en-US" sz="4000" kern="1200" dirty="0"/>
        </a:p>
      </dsp:txBody>
      <dsp:txXfrm rot="-5400000">
        <a:off x="1772093" y="112868"/>
        <a:ext cx="8212244" cy="13045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0F9BD9-4E43-42BB-9D10-6CCCDA6F76AE}">
      <dsp:nvSpPr>
        <dsp:cNvPr id="0" name=""/>
        <dsp:cNvSpPr/>
      </dsp:nvSpPr>
      <dsp:spPr>
        <a:xfrm>
          <a:off x="100445" y="0"/>
          <a:ext cx="5382490" cy="5382490"/>
        </a:xfrm>
        <a:prstGeom prst="diamond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F06BC39-A01D-4619-A042-B4C06F991793}">
      <dsp:nvSpPr>
        <dsp:cNvPr id="0" name=""/>
        <dsp:cNvSpPr/>
      </dsp:nvSpPr>
      <dsp:spPr>
        <a:xfrm>
          <a:off x="611782" y="511336"/>
          <a:ext cx="2099171" cy="2099171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1" kern="1200" dirty="0" smtClean="0">
              <a:solidFill>
                <a:srgbClr val="002060"/>
              </a:solidFill>
              <a:latin typeface="Bookman Old Style" panose="02050604050505020204" pitchFamily="18" charset="0"/>
            </a:rPr>
            <a:t>Name of the </a:t>
          </a:r>
          <a:r>
            <a:rPr lang="en-US" sz="2000" b="1" i="1" kern="1200" dirty="0" smtClean="0">
              <a:solidFill>
                <a:srgbClr val="002060"/>
              </a:solidFill>
              <a:latin typeface="Bookman Old Style" panose="02050604050505020204" pitchFamily="18" charset="0"/>
            </a:rPr>
            <a:t>Company</a:t>
          </a:r>
          <a:r>
            <a:rPr lang="en-US" sz="1800" b="1" i="1" kern="1200" dirty="0" smtClean="0">
              <a:solidFill>
                <a:srgbClr val="002060"/>
              </a:solidFill>
              <a:latin typeface="Bookman Old Style" panose="02050604050505020204" pitchFamily="18" charset="0"/>
            </a:rPr>
            <a:t>:</a:t>
          </a:r>
          <a:r>
            <a:rPr lang="en-US" sz="1800" i="1" kern="1200" dirty="0" smtClean="0">
              <a:latin typeface="Bookman Old Style" panose="02050604050505020204" pitchFamily="18" charset="0"/>
            </a:rPr>
            <a:t> </a:t>
          </a:r>
          <a:r>
            <a:rPr lang="en-US" sz="2400" b="0" kern="1200" dirty="0" smtClean="0">
              <a:latin typeface="Century" panose="02040604050505020304" pitchFamily="18" charset="0"/>
            </a:rPr>
            <a:t>XYZ</a:t>
          </a:r>
          <a:endParaRPr lang="en-US" sz="2400" b="0" kern="1200" dirty="0">
            <a:latin typeface="Century" panose="02040604050505020304" pitchFamily="18" charset="0"/>
          </a:endParaRPr>
        </a:p>
      </dsp:txBody>
      <dsp:txXfrm>
        <a:off x="714255" y="613809"/>
        <a:ext cx="1894225" cy="1894225"/>
      </dsp:txXfrm>
    </dsp:sp>
    <dsp:sp modelId="{2F46A8B7-52C4-43C3-BBC5-7219CCF4DBB9}">
      <dsp:nvSpPr>
        <dsp:cNvPr id="0" name=""/>
        <dsp:cNvSpPr/>
      </dsp:nvSpPr>
      <dsp:spPr>
        <a:xfrm>
          <a:off x="2872428" y="511336"/>
          <a:ext cx="2099171" cy="2099171"/>
        </a:xfrm>
        <a:prstGeom prst="roundRect">
          <a:avLst/>
        </a:prstGeom>
        <a:gradFill rotWithShape="0">
          <a:gsLst>
            <a:gs pos="0">
              <a:schemeClr val="accent4">
                <a:hueOff val="-1525761"/>
                <a:satOff val="-2617"/>
                <a:lumOff val="-189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1525761"/>
                <a:satOff val="-2617"/>
                <a:lumOff val="-189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1525761"/>
                <a:satOff val="-2617"/>
                <a:lumOff val="-189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1" kern="1200" dirty="0" smtClean="0">
              <a:solidFill>
                <a:srgbClr val="002060"/>
              </a:solidFill>
              <a:latin typeface="Bookman Old Style" panose="02050604050505020204" pitchFamily="18" charset="0"/>
            </a:rPr>
            <a:t>Type:</a:t>
          </a:r>
          <a:r>
            <a:rPr lang="en-US" sz="2000" kern="1200" dirty="0" smtClean="0"/>
            <a:t> </a:t>
          </a:r>
        </a:p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latin typeface="Century" panose="02040604050505020304" pitchFamily="18" charset="0"/>
            </a:rPr>
            <a:t>R </a:t>
          </a:r>
          <a:r>
            <a:rPr lang="en-US" sz="2000" b="0" kern="1200" dirty="0" smtClean="0">
              <a:latin typeface="Century" panose="02040604050505020304" pitchFamily="18" charset="0"/>
            </a:rPr>
            <a:t>Service Oriented Organization</a:t>
          </a:r>
          <a:endParaRPr lang="en-US" sz="2000" b="0" kern="1200" dirty="0">
            <a:latin typeface="Century" panose="02040604050505020304" pitchFamily="18" charset="0"/>
          </a:endParaRPr>
        </a:p>
      </dsp:txBody>
      <dsp:txXfrm>
        <a:off x="2974901" y="613809"/>
        <a:ext cx="1894225" cy="1894225"/>
      </dsp:txXfrm>
    </dsp:sp>
    <dsp:sp modelId="{8F8A92DC-0A1A-410A-A2EA-6C5F5F20DB6B}">
      <dsp:nvSpPr>
        <dsp:cNvPr id="0" name=""/>
        <dsp:cNvSpPr/>
      </dsp:nvSpPr>
      <dsp:spPr>
        <a:xfrm>
          <a:off x="611782" y="2771982"/>
          <a:ext cx="2099171" cy="2099171"/>
        </a:xfrm>
        <a:prstGeom prst="roundRect">
          <a:avLst/>
        </a:prstGeom>
        <a:gradFill rotWithShape="0">
          <a:gsLst>
            <a:gs pos="0">
              <a:schemeClr val="accent4">
                <a:hueOff val="-3051521"/>
                <a:satOff val="-5234"/>
                <a:lumOff val="-379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3051521"/>
                <a:satOff val="-5234"/>
                <a:lumOff val="-379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3051521"/>
                <a:satOff val="-5234"/>
                <a:lumOff val="-379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1" kern="1200" dirty="0" smtClean="0">
              <a:solidFill>
                <a:srgbClr val="002060"/>
              </a:solidFill>
              <a:latin typeface="Bookman Old Style" panose="02050604050505020204" pitchFamily="18" charset="0"/>
            </a:rPr>
            <a:t>Established On: </a:t>
          </a:r>
        </a:p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latin typeface="Century" panose="02040604050505020304" pitchFamily="18" charset="0"/>
            </a:rPr>
            <a:t>1984</a:t>
          </a:r>
          <a:endParaRPr lang="en-US" sz="2000" b="0" kern="1200" dirty="0" smtClean="0">
            <a:latin typeface="Century" panose="02040604050505020304" pitchFamily="18" charset="0"/>
          </a:endParaRPr>
        </a:p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1" kern="1200" dirty="0" smtClean="0">
              <a:solidFill>
                <a:srgbClr val="002060"/>
              </a:solidFill>
              <a:latin typeface="Bookman Old Style" panose="02050604050505020204" pitchFamily="18" charset="0"/>
            </a:rPr>
            <a:t>Company Formation: </a:t>
          </a:r>
          <a:r>
            <a:rPr lang="en-US" sz="2000" b="0" kern="1200" dirty="0" smtClean="0">
              <a:latin typeface="Century" panose="02040604050505020304" pitchFamily="18" charset="0"/>
            </a:rPr>
            <a:t>1988</a:t>
          </a:r>
          <a:endParaRPr lang="en-US" sz="2000" b="0" kern="1200" dirty="0">
            <a:latin typeface="Century" panose="02040604050505020304" pitchFamily="18" charset="0"/>
          </a:endParaRPr>
        </a:p>
      </dsp:txBody>
      <dsp:txXfrm>
        <a:off x="714255" y="2874455"/>
        <a:ext cx="1894225" cy="1894225"/>
      </dsp:txXfrm>
    </dsp:sp>
    <dsp:sp modelId="{AB692128-6238-4B5D-B030-5E0CD8E5C703}">
      <dsp:nvSpPr>
        <dsp:cNvPr id="0" name=""/>
        <dsp:cNvSpPr/>
      </dsp:nvSpPr>
      <dsp:spPr>
        <a:xfrm>
          <a:off x="2872428" y="2771982"/>
          <a:ext cx="2099171" cy="2099171"/>
        </a:xfrm>
        <a:prstGeom prst="roundRect">
          <a:avLst/>
        </a:prstGeom>
        <a:gradFill rotWithShape="0">
          <a:gsLst>
            <a:gs pos="0">
              <a:schemeClr val="accent4">
                <a:hueOff val="-4577281"/>
                <a:satOff val="-7851"/>
                <a:lumOff val="-568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4577281"/>
                <a:satOff val="-7851"/>
                <a:lumOff val="-568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4577281"/>
                <a:satOff val="-7851"/>
                <a:lumOff val="-568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1" kern="1200" dirty="0" smtClean="0">
              <a:solidFill>
                <a:srgbClr val="002060"/>
              </a:solidFill>
              <a:latin typeface="Bookman Old Style" panose="02050604050505020204" pitchFamily="18" charset="0"/>
            </a:rPr>
            <a:t>Field of Operations: </a:t>
          </a:r>
          <a:r>
            <a:rPr lang="en-US" sz="2000" b="0" kern="1200" dirty="0" smtClean="0">
              <a:latin typeface="Century" panose="02040604050505020304" pitchFamily="18" charset="0"/>
            </a:rPr>
            <a:t>Health </a:t>
          </a:r>
          <a:r>
            <a:rPr lang="en-US" sz="2000" b="0" kern="1200" dirty="0" smtClean="0">
              <a:latin typeface="Century" panose="02040604050505020304" pitchFamily="18" charset="0"/>
            </a:rPr>
            <a:t>Care</a:t>
          </a:r>
          <a:endParaRPr lang="en-US" sz="2400" b="0" kern="1200" dirty="0">
            <a:latin typeface="Century" panose="02040604050505020304" pitchFamily="18" charset="0"/>
          </a:endParaRPr>
        </a:p>
      </dsp:txBody>
      <dsp:txXfrm>
        <a:off x="2974901" y="2874455"/>
        <a:ext cx="1894225" cy="18942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6ACB4B-6BF5-41CB-B731-CDF91A2EBB71}">
      <dsp:nvSpPr>
        <dsp:cNvPr id="0" name=""/>
        <dsp:cNvSpPr/>
      </dsp:nvSpPr>
      <dsp:spPr>
        <a:xfrm>
          <a:off x="0" y="10390"/>
          <a:ext cx="5288972" cy="5288972"/>
        </a:xfrm>
        <a:prstGeom prst="diamond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65F7F0B-090C-45A5-AA43-A093658105B5}">
      <dsp:nvSpPr>
        <dsp:cNvPr id="0" name=""/>
        <dsp:cNvSpPr/>
      </dsp:nvSpPr>
      <dsp:spPr>
        <a:xfrm>
          <a:off x="439220" y="512843"/>
          <a:ext cx="2189163" cy="206269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1" kern="1200" dirty="0" smtClean="0">
              <a:solidFill>
                <a:schemeClr val="tx1"/>
              </a:solidFill>
              <a:latin typeface="Bookman Old Style" panose="02050604050505020204" pitchFamily="18" charset="0"/>
            </a:rPr>
            <a:t>Manufacturing </a:t>
          </a:r>
          <a:r>
            <a:rPr lang="en-US" sz="1800" b="1" i="1" kern="1200" dirty="0" smtClean="0">
              <a:solidFill>
                <a:schemeClr val="tx1"/>
              </a:solidFill>
              <a:latin typeface="Bookman Old Style" panose="02050604050505020204" pitchFamily="18" charset="0"/>
            </a:rPr>
            <a:t>Establishment: </a:t>
          </a:r>
          <a:r>
            <a:rPr lang="en-US" sz="1800" b="0" kern="1200" dirty="0" smtClean="0">
              <a:latin typeface="Century" panose="02040604050505020304" pitchFamily="18" charset="0"/>
            </a:rPr>
            <a:t>Oxford street,</a:t>
          </a:r>
        </a:p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>
              <a:latin typeface="Century" panose="02040604050505020304" pitchFamily="18" charset="0"/>
            </a:rPr>
            <a:t>London</a:t>
          </a:r>
          <a:endParaRPr lang="en-US" sz="1800" b="0" kern="1200" dirty="0">
            <a:latin typeface="Century" panose="02040604050505020304" pitchFamily="18" charset="0"/>
          </a:endParaRPr>
        </a:p>
      </dsp:txBody>
      <dsp:txXfrm>
        <a:off x="539913" y="613536"/>
        <a:ext cx="1987777" cy="1861313"/>
      </dsp:txXfrm>
    </dsp:sp>
    <dsp:sp modelId="{E277824E-0DE1-4A4F-9D25-A7FB2A81DB90}">
      <dsp:nvSpPr>
        <dsp:cNvPr id="0" name=""/>
        <dsp:cNvSpPr/>
      </dsp:nvSpPr>
      <dsp:spPr>
        <a:xfrm>
          <a:off x="2723201" y="581304"/>
          <a:ext cx="2196279" cy="2062699"/>
        </a:xfrm>
        <a:prstGeom prst="roundRect">
          <a:avLst/>
        </a:prstGeom>
        <a:gradFill rotWithShape="0">
          <a:gsLst>
            <a:gs pos="0">
              <a:schemeClr val="accent5">
                <a:hueOff val="-1013224"/>
                <a:satOff val="1071"/>
                <a:lumOff val="-19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013224"/>
                <a:satOff val="1071"/>
                <a:lumOff val="-19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013224"/>
                <a:satOff val="1071"/>
                <a:lumOff val="-19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1" kern="1200" dirty="0" smtClean="0">
              <a:solidFill>
                <a:schemeClr val="tx1"/>
              </a:solidFill>
              <a:latin typeface="Bookman Old Style" panose="02050604050505020204" pitchFamily="18" charset="0"/>
            </a:rPr>
            <a:t>XYZ </a:t>
          </a:r>
          <a:r>
            <a:rPr lang="en-US" sz="1800" b="1" i="1" kern="1200" dirty="0" smtClean="0">
              <a:solidFill>
                <a:schemeClr val="tx1"/>
              </a:solidFill>
              <a:latin typeface="Bookman Old Style" panose="02050604050505020204" pitchFamily="18" charset="0"/>
            </a:rPr>
            <a:t>Corporate Offices:</a:t>
          </a:r>
          <a:r>
            <a:rPr lang="en-US" sz="1600" i="1" kern="1200" dirty="0" smtClean="0">
              <a:solidFill>
                <a:schemeClr val="tx1"/>
              </a:solidFill>
              <a:latin typeface="Bookman Old Style" panose="02050604050505020204" pitchFamily="18" charset="0"/>
            </a:rPr>
            <a:t> </a:t>
          </a:r>
        </a:p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>
              <a:latin typeface="Century" panose="02040604050505020304" pitchFamily="18" charset="0"/>
            </a:rPr>
            <a:t>XYZ </a:t>
          </a:r>
          <a:r>
            <a:rPr lang="en-US" sz="1600" b="0" kern="1200" dirty="0" smtClean="0">
              <a:latin typeface="Century" panose="02040604050505020304" pitchFamily="18" charset="0"/>
            </a:rPr>
            <a:t>Tower-1 &amp; </a:t>
          </a:r>
          <a:r>
            <a:rPr lang="en-US" sz="1600" b="0" kern="1200" dirty="0" smtClean="0">
              <a:latin typeface="Century" panose="02040604050505020304" pitchFamily="18" charset="0"/>
            </a:rPr>
            <a:t>XYZ </a:t>
          </a:r>
          <a:r>
            <a:rPr lang="en-US" sz="1600" b="0" kern="1200" dirty="0" smtClean="0">
              <a:latin typeface="Century" panose="02040604050505020304" pitchFamily="18" charset="0"/>
            </a:rPr>
            <a:t>Tower-2</a:t>
          </a:r>
          <a:r>
            <a:rPr lang="en-US" sz="1800" b="0" kern="1200" dirty="0" smtClean="0">
              <a:latin typeface="Century" panose="02040604050505020304" pitchFamily="18" charset="0"/>
            </a:rPr>
            <a:t> </a:t>
          </a:r>
        </a:p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1" kern="1200" dirty="0" smtClean="0">
              <a:solidFill>
                <a:schemeClr val="tx1"/>
              </a:solidFill>
              <a:latin typeface="Bookman Old Style" panose="02050604050505020204" pitchFamily="18" charset="0"/>
            </a:rPr>
            <a:t>No of Sales Offices : </a:t>
          </a:r>
          <a:r>
            <a:rPr lang="en-US" sz="2000" b="1" kern="1200" dirty="0" smtClean="0">
              <a:latin typeface="Century" panose="02040604050505020304" pitchFamily="18" charset="0"/>
            </a:rPr>
            <a:t>9</a:t>
          </a:r>
          <a:endParaRPr lang="en-US" sz="2000" b="1" kern="1200" dirty="0">
            <a:latin typeface="Century" panose="02040604050505020304" pitchFamily="18" charset="0"/>
          </a:endParaRPr>
        </a:p>
      </dsp:txBody>
      <dsp:txXfrm>
        <a:off x="2823894" y="681997"/>
        <a:ext cx="1994893" cy="1861313"/>
      </dsp:txXfrm>
    </dsp:sp>
    <dsp:sp modelId="{5FAE5588-F3DE-430B-B01E-F51E484C4914}">
      <dsp:nvSpPr>
        <dsp:cNvPr id="0" name=""/>
        <dsp:cNvSpPr/>
      </dsp:nvSpPr>
      <dsp:spPr>
        <a:xfrm>
          <a:off x="502452" y="2734211"/>
          <a:ext cx="2062699" cy="2062699"/>
        </a:xfrm>
        <a:prstGeom prst="roundRect">
          <a:avLst/>
        </a:prstGeom>
        <a:gradFill rotWithShape="0">
          <a:gsLst>
            <a:gs pos="0">
              <a:schemeClr val="accent5">
                <a:hueOff val="-2026448"/>
                <a:satOff val="2142"/>
                <a:lumOff val="-39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026448"/>
                <a:satOff val="2142"/>
                <a:lumOff val="-39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026448"/>
                <a:satOff val="2142"/>
                <a:lumOff val="-39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1" kern="1200" dirty="0" smtClean="0">
              <a:solidFill>
                <a:schemeClr val="tx1"/>
              </a:solidFill>
              <a:latin typeface="Bookman Old Style" panose="02050604050505020204" pitchFamily="18" charset="0"/>
            </a:rPr>
            <a:t>Wings: </a:t>
          </a:r>
        </a:p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>
              <a:latin typeface="Century" panose="02040604050505020304" pitchFamily="18" charset="0"/>
            </a:rPr>
            <a:t>XYZ </a:t>
          </a:r>
          <a:r>
            <a:rPr lang="en-US" sz="1800" b="0" kern="1200" dirty="0" smtClean="0">
              <a:latin typeface="Century" panose="02040604050505020304" pitchFamily="18" charset="0"/>
            </a:rPr>
            <a:t>(Holding) &amp; </a:t>
          </a:r>
          <a:r>
            <a:rPr lang="en-US" sz="1800" b="0" kern="1200" dirty="0" smtClean="0">
              <a:latin typeface="Century" panose="02040604050505020304" pitchFamily="18" charset="0"/>
            </a:rPr>
            <a:t>XYZ </a:t>
          </a:r>
          <a:r>
            <a:rPr lang="en-US" sz="1800" b="0" kern="1200" dirty="0" smtClean="0">
              <a:latin typeface="Century" panose="02040604050505020304" pitchFamily="18" charset="0"/>
            </a:rPr>
            <a:t>Enterprise </a:t>
          </a:r>
          <a:endParaRPr lang="en-US" sz="2400" b="0" kern="1200" dirty="0" smtClean="0">
            <a:latin typeface="Century" panose="02040604050505020304" pitchFamily="18" charset="0"/>
          </a:endParaRPr>
        </a:p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1" kern="1200" dirty="0" smtClean="0">
              <a:solidFill>
                <a:schemeClr val="tx1"/>
              </a:solidFill>
              <a:latin typeface="Bookman Old Style" panose="02050604050505020204" pitchFamily="18" charset="0"/>
            </a:rPr>
            <a:t>Total Employees  No.: </a:t>
          </a:r>
          <a:r>
            <a:rPr lang="en-US" sz="2000" b="0" kern="1200" dirty="0" smtClean="0">
              <a:latin typeface="Century" panose="02040604050505020304" pitchFamily="18" charset="0"/>
            </a:rPr>
            <a:t>15,00</a:t>
          </a:r>
          <a:r>
            <a:rPr lang="en-US" sz="1800" b="1" kern="1200" dirty="0" smtClean="0"/>
            <a:t> </a:t>
          </a:r>
          <a:endParaRPr lang="en-US" sz="1800" b="1" kern="1200" dirty="0"/>
        </a:p>
      </dsp:txBody>
      <dsp:txXfrm>
        <a:off x="603145" y="2834904"/>
        <a:ext cx="1861313" cy="1861313"/>
      </dsp:txXfrm>
    </dsp:sp>
    <dsp:sp modelId="{20B125DD-6576-4EB8-BF82-99667CAC1B97}">
      <dsp:nvSpPr>
        <dsp:cNvPr id="0" name=""/>
        <dsp:cNvSpPr/>
      </dsp:nvSpPr>
      <dsp:spPr>
        <a:xfrm>
          <a:off x="2723820" y="2734211"/>
          <a:ext cx="2062699" cy="2062699"/>
        </a:xfrm>
        <a:prstGeom prst="roundRect">
          <a:avLst/>
        </a:prstGeom>
        <a:gradFill rotWithShape="0">
          <a:gsLst>
            <a:gs pos="0">
              <a:schemeClr val="accent5">
                <a:hueOff val="-3039673"/>
                <a:satOff val="3213"/>
                <a:lumOff val="-58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039673"/>
                <a:satOff val="3213"/>
                <a:lumOff val="-58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039673"/>
                <a:satOff val="3213"/>
                <a:lumOff val="-58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1" kern="1200" dirty="0" smtClean="0">
              <a:solidFill>
                <a:schemeClr val="tx1"/>
              </a:solidFill>
              <a:latin typeface="Bookman Old Style" panose="02050604050505020204" pitchFamily="18" charset="0"/>
            </a:rPr>
            <a:t>My Working Branch: </a:t>
          </a:r>
          <a:r>
            <a:rPr lang="en-US" sz="2000" b="0" kern="1200" dirty="0" smtClean="0">
              <a:latin typeface="Century" panose="02040604050505020304" pitchFamily="18" charset="0"/>
            </a:rPr>
            <a:t>Head Office. </a:t>
          </a:r>
          <a:r>
            <a:rPr lang="en-US" sz="2000" b="0" kern="1200" dirty="0" smtClean="0">
              <a:latin typeface="Century" panose="02040604050505020304" pitchFamily="18" charset="0"/>
            </a:rPr>
            <a:t>XYZ </a:t>
          </a:r>
          <a:r>
            <a:rPr lang="en-US" sz="2000" b="0" kern="1200" dirty="0" smtClean="0">
              <a:latin typeface="Century" panose="02040604050505020304" pitchFamily="18" charset="0"/>
            </a:rPr>
            <a:t>Tower, </a:t>
          </a:r>
          <a:r>
            <a:rPr lang="en-US" sz="2000" b="0" kern="1200" dirty="0" smtClean="0">
              <a:latin typeface="Century" panose="02040604050505020304" pitchFamily="18" charset="0"/>
            </a:rPr>
            <a:t>221b Baker Street, London</a:t>
          </a:r>
          <a:endParaRPr lang="en-US" sz="2400" b="0" kern="1200" dirty="0">
            <a:latin typeface="Century" panose="02040604050505020304" pitchFamily="18" charset="0"/>
          </a:endParaRPr>
        </a:p>
      </dsp:txBody>
      <dsp:txXfrm>
        <a:off x="2824513" y="2834904"/>
        <a:ext cx="1861313" cy="186131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E845F8-0728-4AE3-A47D-63C8114DBFB6}">
      <dsp:nvSpPr>
        <dsp:cNvPr id="0" name=""/>
        <dsp:cNvSpPr/>
      </dsp:nvSpPr>
      <dsp:spPr>
        <a:xfrm>
          <a:off x="0" y="175246"/>
          <a:ext cx="2874940" cy="2874989"/>
        </a:xfrm>
        <a:prstGeom prst="ellipse">
          <a:avLst/>
        </a:prstGeom>
        <a:solidFill>
          <a:schemeClr val="accent2">
            <a:shade val="80000"/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Provides all kinds of technical support</a:t>
          </a:r>
          <a:endParaRPr lang="en-US" sz="2400" kern="1200" dirty="0"/>
        </a:p>
      </dsp:txBody>
      <dsp:txXfrm>
        <a:off x="421025" y="596278"/>
        <a:ext cx="2032890" cy="2032925"/>
      </dsp:txXfrm>
    </dsp:sp>
    <dsp:sp modelId="{EF5DD938-F0B5-4DE6-9467-ED837082A359}">
      <dsp:nvSpPr>
        <dsp:cNvPr id="0" name=""/>
        <dsp:cNvSpPr/>
      </dsp:nvSpPr>
      <dsp:spPr>
        <a:xfrm>
          <a:off x="1472016" y="2290691"/>
          <a:ext cx="2874940" cy="2874989"/>
        </a:xfrm>
        <a:prstGeom prst="ellipse">
          <a:avLst/>
        </a:prstGeom>
        <a:solidFill>
          <a:schemeClr val="accent2">
            <a:shade val="80000"/>
            <a:alpha val="50000"/>
            <a:hueOff val="-139793"/>
            <a:satOff val="3753"/>
            <a:lumOff val="931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Develop and maintain software</a:t>
          </a:r>
          <a:endParaRPr lang="en-US" sz="2400" kern="1200" dirty="0"/>
        </a:p>
      </dsp:txBody>
      <dsp:txXfrm>
        <a:off x="1893041" y="2711723"/>
        <a:ext cx="2032890" cy="2032925"/>
      </dsp:txXfrm>
    </dsp:sp>
    <dsp:sp modelId="{3112BD80-E3BC-49F8-9D31-29C40BB10970}">
      <dsp:nvSpPr>
        <dsp:cNvPr id="0" name=""/>
        <dsp:cNvSpPr/>
      </dsp:nvSpPr>
      <dsp:spPr>
        <a:xfrm>
          <a:off x="2945204" y="175246"/>
          <a:ext cx="2874940" cy="2874989"/>
        </a:xfrm>
        <a:prstGeom prst="ellipse">
          <a:avLst/>
        </a:prstGeom>
        <a:solidFill>
          <a:schemeClr val="accent2">
            <a:shade val="80000"/>
            <a:alpha val="50000"/>
            <a:hueOff val="-279586"/>
            <a:satOff val="7505"/>
            <a:lumOff val="1862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Develop and maintain web portals</a:t>
          </a:r>
          <a:endParaRPr lang="en-US" sz="2400" kern="1200" dirty="0"/>
        </a:p>
      </dsp:txBody>
      <dsp:txXfrm>
        <a:off x="3366229" y="596278"/>
        <a:ext cx="2032890" cy="2032925"/>
      </dsp:txXfrm>
    </dsp:sp>
    <dsp:sp modelId="{9A785793-DFBB-42A7-8068-57487D7B416C}">
      <dsp:nvSpPr>
        <dsp:cNvPr id="0" name=""/>
        <dsp:cNvSpPr/>
      </dsp:nvSpPr>
      <dsp:spPr>
        <a:xfrm>
          <a:off x="4417220" y="2290691"/>
          <a:ext cx="2874940" cy="2874989"/>
        </a:xfrm>
        <a:prstGeom prst="ellipse">
          <a:avLst/>
        </a:prstGeom>
        <a:solidFill>
          <a:schemeClr val="accent2">
            <a:shade val="80000"/>
            <a:alpha val="50000"/>
            <a:hueOff val="-419380"/>
            <a:satOff val="11258"/>
            <a:lumOff val="2793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Responsible for all types of hardware support</a:t>
          </a:r>
          <a:endParaRPr lang="en-US" sz="2400" kern="1200" dirty="0"/>
        </a:p>
      </dsp:txBody>
      <dsp:txXfrm>
        <a:off x="4838245" y="2711723"/>
        <a:ext cx="2032890" cy="2032925"/>
      </dsp:txXfrm>
    </dsp:sp>
    <dsp:sp modelId="{DF0B4140-17C9-4F3D-A672-8161C3769554}">
      <dsp:nvSpPr>
        <dsp:cNvPr id="0" name=""/>
        <dsp:cNvSpPr/>
      </dsp:nvSpPr>
      <dsp:spPr>
        <a:xfrm>
          <a:off x="5890408" y="175246"/>
          <a:ext cx="2874940" cy="2874989"/>
        </a:xfrm>
        <a:prstGeom prst="ellipse">
          <a:avLst/>
        </a:prstGeom>
        <a:solidFill>
          <a:schemeClr val="accent2">
            <a:shade val="80000"/>
            <a:alpha val="50000"/>
            <a:hueOff val="-419380"/>
            <a:satOff val="11258"/>
            <a:lumOff val="2793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Maintain their own IT inventory</a:t>
          </a:r>
        </a:p>
      </dsp:txBody>
      <dsp:txXfrm>
        <a:off x="6311433" y="596278"/>
        <a:ext cx="2032890" cy="2032925"/>
      </dsp:txXfrm>
    </dsp:sp>
    <dsp:sp modelId="{2E62663D-CFC4-48B3-AD57-A6A6E737A35E}">
      <dsp:nvSpPr>
        <dsp:cNvPr id="0" name=""/>
        <dsp:cNvSpPr/>
      </dsp:nvSpPr>
      <dsp:spPr>
        <a:xfrm>
          <a:off x="7362424" y="2290691"/>
          <a:ext cx="2874940" cy="2874989"/>
        </a:xfrm>
        <a:prstGeom prst="ellipse">
          <a:avLst/>
        </a:prstGeom>
        <a:solidFill>
          <a:schemeClr val="accent2">
            <a:shade val="80000"/>
            <a:alpha val="50000"/>
            <a:hueOff val="-279586"/>
            <a:satOff val="7505"/>
            <a:lumOff val="1862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Database maintenance </a:t>
          </a:r>
          <a:endParaRPr lang="en-US" sz="2700" kern="1200" dirty="0"/>
        </a:p>
      </dsp:txBody>
      <dsp:txXfrm>
        <a:off x="7783449" y="2711723"/>
        <a:ext cx="2032890" cy="2032925"/>
      </dsp:txXfrm>
    </dsp:sp>
    <dsp:sp modelId="{593B941E-25D5-4EB2-A54F-8611E573A27F}">
      <dsp:nvSpPr>
        <dsp:cNvPr id="0" name=""/>
        <dsp:cNvSpPr/>
      </dsp:nvSpPr>
      <dsp:spPr>
        <a:xfrm>
          <a:off x="8835612" y="175246"/>
          <a:ext cx="2874940" cy="2874989"/>
        </a:xfrm>
        <a:prstGeom prst="ellipse">
          <a:avLst/>
        </a:prstGeom>
        <a:solidFill>
          <a:schemeClr val="accent2">
            <a:shade val="80000"/>
            <a:alpha val="50000"/>
            <a:hueOff val="-139793"/>
            <a:satOff val="3753"/>
            <a:lumOff val="931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Provide modern facilities</a:t>
          </a:r>
          <a:endParaRPr lang="en-US" sz="2400" kern="1200" dirty="0"/>
        </a:p>
      </dsp:txBody>
      <dsp:txXfrm>
        <a:off x="9256637" y="596278"/>
        <a:ext cx="2032890" cy="203292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07865F-E5B0-4A4C-B85C-0C242B41A204}">
      <dsp:nvSpPr>
        <dsp:cNvPr id="0" name=""/>
        <dsp:cNvSpPr/>
      </dsp:nvSpPr>
      <dsp:spPr>
        <a:xfrm>
          <a:off x="3484356" y="2463197"/>
          <a:ext cx="3010575" cy="3010575"/>
        </a:xfrm>
        <a:prstGeom prst="gear9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002060"/>
              </a:solidFill>
              <a:latin typeface="Century" panose="02040604050505020304" pitchFamily="18" charset="0"/>
            </a:rPr>
            <a:t>Hardware Related Works</a:t>
          </a:r>
          <a:endParaRPr lang="en-US" sz="2400" b="1" kern="1200" dirty="0">
            <a:solidFill>
              <a:srgbClr val="002060"/>
            </a:solidFill>
            <a:latin typeface="Century" panose="02040604050505020304" pitchFamily="18" charset="0"/>
          </a:endParaRPr>
        </a:p>
      </dsp:txBody>
      <dsp:txXfrm>
        <a:off x="4089615" y="3168410"/>
        <a:ext cx="1800057" cy="1547498"/>
      </dsp:txXfrm>
    </dsp:sp>
    <dsp:sp modelId="{EA91EC0D-5FC4-4A4C-AF1B-5836A59133D6}">
      <dsp:nvSpPr>
        <dsp:cNvPr id="0" name=""/>
        <dsp:cNvSpPr/>
      </dsp:nvSpPr>
      <dsp:spPr>
        <a:xfrm>
          <a:off x="1672943" y="1661049"/>
          <a:ext cx="2309122" cy="2370625"/>
        </a:xfrm>
        <a:prstGeom prst="gear6">
          <a:avLst/>
        </a:prstGeom>
        <a:gradFill rotWithShape="0">
          <a:gsLst>
            <a:gs pos="0">
              <a:schemeClr val="accent3">
                <a:shade val="80000"/>
                <a:hueOff val="-165803"/>
                <a:satOff val="899"/>
                <a:lumOff val="1426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hueOff val="-165803"/>
                <a:satOff val="899"/>
                <a:lumOff val="1426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hueOff val="-165803"/>
                <a:satOff val="899"/>
                <a:lumOff val="1426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002060"/>
              </a:solidFill>
              <a:latin typeface="Century" panose="02040604050505020304" pitchFamily="18" charset="0"/>
            </a:rPr>
            <a:t>Software Related Works</a:t>
          </a:r>
          <a:endParaRPr lang="en-US" sz="2000" b="1" kern="1200" dirty="0">
            <a:solidFill>
              <a:srgbClr val="002060"/>
            </a:solidFill>
            <a:latin typeface="Century" panose="02040604050505020304" pitchFamily="18" charset="0"/>
          </a:endParaRPr>
        </a:p>
      </dsp:txBody>
      <dsp:txXfrm>
        <a:off x="2254271" y="2254965"/>
        <a:ext cx="1146466" cy="1182793"/>
      </dsp:txXfrm>
    </dsp:sp>
    <dsp:sp modelId="{3DCB768F-5AF2-477E-81CF-465B79CA018B}">
      <dsp:nvSpPr>
        <dsp:cNvPr id="0" name=""/>
        <dsp:cNvSpPr/>
      </dsp:nvSpPr>
      <dsp:spPr>
        <a:xfrm rot="20700000">
          <a:off x="2959098" y="241069"/>
          <a:ext cx="2145272" cy="2145272"/>
        </a:xfrm>
        <a:prstGeom prst="gear6">
          <a:avLst/>
        </a:prstGeom>
        <a:gradFill rotWithShape="0">
          <a:gsLst>
            <a:gs pos="0">
              <a:schemeClr val="accent3">
                <a:shade val="80000"/>
                <a:hueOff val="-331605"/>
                <a:satOff val="1799"/>
                <a:lumOff val="2853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80000"/>
                <a:hueOff val="-331605"/>
                <a:satOff val="1799"/>
                <a:lumOff val="2853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80000"/>
                <a:hueOff val="-331605"/>
                <a:satOff val="1799"/>
                <a:lumOff val="2853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rgbClr val="002060"/>
              </a:solidFill>
              <a:latin typeface="Century" panose="02040604050505020304" pitchFamily="18" charset="0"/>
            </a:rPr>
            <a:t>Learning Official Norms</a:t>
          </a:r>
          <a:endParaRPr lang="en-US" sz="1600" b="1" kern="1200" dirty="0">
            <a:solidFill>
              <a:srgbClr val="002060"/>
            </a:solidFill>
            <a:latin typeface="Century" panose="02040604050505020304" pitchFamily="18" charset="0"/>
          </a:endParaRPr>
        </a:p>
      </dsp:txBody>
      <dsp:txXfrm rot="-20700000">
        <a:off x="3429619" y="711590"/>
        <a:ext cx="1204230" cy="1204230"/>
      </dsp:txXfrm>
    </dsp:sp>
    <dsp:sp modelId="{150D7ECA-54E5-42C5-9A69-1731C7FA9F52}">
      <dsp:nvSpPr>
        <dsp:cNvPr id="0" name=""/>
        <dsp:cNvSpPr/>
      </dsp:nvSpPr>
      <dsp:spPr>
        <a:xfrm>
          <a:off x="3267162" y="2000729"/>
          <a:ext cx="3853536" cy="3853536"/>
        </a:xfrm>
        <a:prstGeom prst="circularArrow">
          <a:avLst>
            <a:gd name="adj1" fmla="val 4688"/>
            <a:gd name="adj2" fmla="val 299029"/>
            <a:gd name="adj3" fmla="val 2540115"/>
            <a:gd name="adj4" fmla="val 15810617"/>
            <a:gd name="adj5" fmla="val 5469"/>
          </a:avLst>
        </a:prstGeom>
        <a:gradFill rotWithShape="0">
          <a:gsLst>
            <a:gs pos="0">
              <a:schemeClr val="accent3">
                <a:shade val="9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9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9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20BBE29-0BFC-4048-B80C-96B12BA983DC}">
      <dsp:nvSpPr>
        <dsp:cNvPr id="0" name=""/>
        <dsp:cNvSpPr/>
      </dsp:nvSpPr>
      <dsp:spPr>
        <a:xfrm>
          <a:off x="1344991" y="1261660"/>
          <a:ext cx="2799834" cy="279983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3">
                <a:shade val="90000"/>
                <a:hueOff val="-165824"/>
                <a:satOff val="-60"/>
                <a:lumOff val="1291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90000"/>
                <a:hueOff val="-165824"/>
                <a:satOff val="-60"/>
                <a:lumOff val="1291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90000"/>
                <a:hueOff val="-165824"/>
                <a:satOff val="-60"/>
                <a:lumOff val="1291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D5E3E3B-CBEE-48BC-9411-2A1ED4B6D8AB}">
      <dsp:nvSpPr>
        <dsp:cNvPr id="0" name=""/>
        <dsp:cNvSpPr/>
      </dsp:nvSpPr>
      <dsp:spPr>
        <a:xfrm>
          <a:off x="2462874" y="-234316"/>
          <a:ext cx="3018785" cy="3018785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3">
                <a:shade val="90000"/>
                <a:hueOff val="-331647"/>
                <a:satOff val="-119"/>
                <a:lumOff val="2583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90000"/>
                <a:hueOff val="-331647"/>
                <a:satOff val="-119"/>
                <a:lumOff val="2583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90000"/>
                <a:hueOff val="-331647"/>
                <a:satOff val="-119"/>
                <a:lumOff val="2583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C37266-AEA1-4D37-B2AF-FD91E288E92D}">
      <dsp:nvSpPr>
        <dsp:cNvPr id="0" name=""/>
        <dsp:cNvSpPr/>
      </dsp:nvSpPr>
      <dsp:spPr>
        <a:xfrm>
          <a:off x="5585653" y="230282"/>
          <a:ext cx="2448540" cy="1227956"/>
        </a:xfrm>
        <a:prstGeom prst="rect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Century" panose="02040604050505020304" pitchFamily="18" charset="0"/>
            </a:rPr>
            <a:t>Configure and Setup Computers and Laptops</a:t>
          </a:r>
          <a:endParaRPr lang="en-US" sz="2100" kern="1200" dirty="0">
            <a:latin typeface="Century" panose="02040604050505020304" pitchFamily="18" charset="0"/>
          </a:endParaRPr>
        </a:p>
      </dsp:txBody>
      <dsp:txXfrm>
        <a:off x="5585653" y="230282"/>
        <a:ext cx="2448540" cy="1227956"/>
      </dsp:txXfrm>
    </dsp:sp>
    <dsp:sp modelId="{AD48465C-F7D9-4FF2-8D8C-533647EB6B12}">
      <dsp:nvSpPr>
        <dsp:cNvPr id="0" name=""/>
        <dsp:cNvSpPr/>
      </dsp:nvSpPr>
      <dsp:spPr>
        <a:xfrm>
          <a:off x="2814672" y="63726"/>
          <a:ext cx="2843128" cy="1825273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3E22AED-9DAC-47C6-9860-8658F88FF147}">
      <dsp:nvSpPr>
        <dsp:cNvPr id="0" name=""/>
        <dsp:cNvSpPr/>
      </dsp:nvSpPr>
      <dsp:spPr>
        <a:xfrm>
          <a:off x="2859263" y="2230400"/>
          <a:ext cx="2666850" cy="1122256"/>
        </a:xfrm>
        <a:prstGeom prst="rect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6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Century" panose="02040604050505020304" pitchFamily="18" charset="0"/>
            </a:rPr>
            <a:t>Setup Thermal Printers </a:t>
          </a:r>
          <a:endParaRPr lang="en-US" sz="2400" kern="1200" dirty="0">
            <a:latin typeface="Century" panose="02040604050505020304" pitchFamily="18" charset="0"/>
          </a:endParaRPr>
        </a:p>
      </dsp:txBody>
      <dsp:txXfrm>
        <a:off x="2859263" y="2230400"/>
        <a:ext cx="2666850" cy="1122256"/>
      </dsp:txXfrm>
    </dsp:sp>
    <dsp:sp modelId="{F43993DE-F55A-43BF-BA58-6F6587680625}">
      <dsp:nvSpPr>
        <dsp:cNvPr id="0" name=""/>
        <dsp:cNvSpPr/>
      </dsp:nvSpPr>
      <dsp:spPr>
        <a:xfrm>
          <a:off x="5776421" y="1633982"/>
          <a:ext cx="2157454" cy="1775465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FFDCF5B-822F-4C07-A645-5F642EABAD8E}">
      <dsp:nvSpPr>
        <dsp:cNvPr id="0" name=""/>
        <dsp:cNvSpPr/>
      </dsp:nvSpPr>
      <dsp:spPr>
        <a:xfrm>
          <a:off x="5219674" y="4242983"/>
          <a:ext cx="2504010" cy="1004429"/>
        </a:xfrm>
        <a:prstGeom prst="rect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6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smtClean="0">
              <a:latin typeface="Century" panose="02040604050505020304" pitchFamily="18" charset="0"/>
            </a:rPr>
            <a:t>Setup Android Mobiles </a:t>
          </a:r>
          <a:endParaRPr lang="en-US" sz="2400" b="0" kern="1200" dirty="0">
            <a:latin typeface="Century" panose="02040604050505020304" pitchFamily="18" charset="0"/>
          </a:endParaRPr>
        </a:p>
      </dsp:txBody>
      <dsp:txXfrm>
        <a:off x="5219674" y="4242983"/>
        <a:ext cx="2504010" cy="1004429"/>
      </dsp:txXfrm>
    </dsp:sp>
    <dsp:sp modelId="{FEBB8CD6-B6C5-40DF-AC48-4927F8031FC0}">
      <dsp:nvSpPr>
        <dsp:cNvPr id="0" name=""/>
        <dsp:cNvSpPr/>
      </dsp:nvSpPr>
      <dsp:spPr>
        <a:xfrm>
          <a:off x="3935720" y="3877976"/>
          <a:ext cx="1131388" cy="1659295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ED1CA5-6403-4BC6-B974-A71E3E16E3F8}">
      <dsp:nvSpPr>
        <dsp:cNvPr id="0" name=""/>
        <dsp:cNvSpPr/>
      </dsp:nvSpPr>
      <dsp:spPr>
        <a:xfrm>
          <a:off x="3742931" y="1491709"/>
          <a:ext cx="1910981" cy="1911215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505B016-10F9-4997-9176-E268B0B9B619}">
      <dsp:nvSpPr>
        <dsp:cNvPr id="0" name=""/>
        <dsp:cNvSpPr/>
      </dsp:nvSpPr>
      <dsp:spPr>
        <a:xfrm>
          <a:off x="3655550" y="179192"/>
          <a:ext cx="2189665" cy="117180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Century" panose="02040604050505020304" pitchFamily="18" charset="0"/>
            </a:rPr>
            <a:t>Setup OS to several computers</a:t>
          </a:r>
          <a:endParaRPr lang="en-US" sz="2300" kern="1200" dirty="0">
            <a:latin typeface="Century" panose="02040604050505020304" pitchFamily="18" charset="0"/>
          </a:endParaRPr>
        </a:p>
      </dsp:txBody>
      <dsp:txXfrm>
        <a:off x="3655550" y="179192"/>
        <a:ext cx="2189665" cy="1171806"/>
      </dsp:txXfrm>
    </dsp:sp>
    <dsp:sp modelId="{BF3BDB7A-345E-457E-9E60-ABA9048F1408}">
      <dsp:nvSpPr>
        <dsp:cNvPr id="0" name=""/>
        <dsp:cNvSpPr/>
      </dsp:nvSpPr>
      <dsp:spPr>
        <a:xfrm>
          <a:off x="4303486" y="1761224"/>
          <a:ext cx="1910981" cy="1911215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2932557"/>
                <a:satOff val="-6681"/>
                <a:lumOff val="268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50000"/>
                <a:hueOff val="2932557"/>
                <a:satOff val="-6681"/>
                <a:lumOff val="268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50000"/>
                <a:hueOff val="2932557"/>
                <a:satOff val="-6681"/>
                <a:lumOff val="268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6BDDFE1-2AD1-42F3-BB35-6D11B8F1C029}">
      <dsp:nvSpPr>
        <dsp:cNvPr id="0" name=""/>
        <dsp:cNvSpPr/>
      </dsp:nvSpPr>
      <dsp:spPr>
        <a:xfrm>
          <a:off x="6450155" y="1113215"/>
          <a:ext cx="2070229" cy="128898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Century" panose="02040604050505020304" pitchFamily="18" charset="0"/>
            </a:rPr>
            <a:t>Install different kinds of software</a:t>
          </a:r>
          <a:endParaRPr lang="en-US" sz="2300" kern="1200" dirty="0">
            <a:latin typeface="Century" panose="02040604050505020304" pitchFamily="18" charset="0"/>
          </a:endParaRPr>
        </a:p>
      </dsp:txBody>
      <dsp:txXfrm>
        <a:off x="6450155" y="1113215"/>
        <a:ext cx="2070229" cy="1288986"/>
      </dsp:txXfrm>
    </dsp:sp>
    <dsp:sp modelId="{D86AB4C1-268C-4A89-861E-456E46C068F6}">
      <dsp:nvSpPr>
        <dsp:cNvPr id="0" name=""/>
        <dsp:cNvSpPr/>
      </dsp:nvSpPr>
      <dsp:spPr>
        <a:xfrm>
          <a:off x="4441236" y="2367634"/>
          <a:ext cx="1910981" cy="1911215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5865114"/>
                <a:satOff val="-13363"/>
                <a:lumOff val="536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50000"/>
                <a:hueOff val="5865114"/>
                <a:satOff val="-13363"/>
                <a:lumOff val="536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50000"/>
                <a:hueOff val="5865114"/>
                <a:satOff val="-13363"/>
                <a:lumOff val="536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EC914034-D158-45E2-9A1C-038DC250C5E5}">
      <dsp:nvSpPr>
        <dsp:cNvPr id="0" name=""/>
        <dsp:cNvSpPr/>
      </dsp:nvSpPr>
      <dsp:spPr>
        <a:xfrm>
          <a:off x="6649215" y="2753744"/>
          <a:ext cx="2030417" cy="137687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Century" panose="02040604050505020304" pitchFamily="18" charset="0"/>
            </a:rPr>
            <a:t>Setup computers according to requirements</a:t>
          </a:r>
          <a:endParaRPr lang="en-US" sz="2300" kern="1200" dirty="0">
            <a:latin typeface="Century" panose="02040604050505020304" pitchFamily="18" charset="0"/>
          </a:endParaRPr>
        </a:p>
      </dsp:txBody>
      <dsp:txXfrm>
        <a:off x="6649215" y="2753744"/>
        <a:ext cx="2030417" cy="1376872"/>
      </dsp:txXfrm>
    </dsp:sp>
    <dsp:sp modelId="{4C079C24-3100-465A-A1C4-864039791FC2}">
      <dsp:nvSpPr>
        <dsp:cNvPr id="0" name=""/>
        <dsp:cNvSpPr/>
      </dsp:nvSpPr>
      <dsp:spPr>
        <a:xfrm>
          <a:off x="4053466" y="2853933"/>
          <a:ext cx="1910981" cy="1911215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8797671"/>
                <a:satOff val="-20044"/>
                <a:lumOff val="804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50000"/>
                <a:hueOff val="8797671"/>
                <a:satOff val="-20044"/>
                <a:lumOff val="804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50000"/>
                <a:hueOff val="8797671"/>
                <a:satOff val="-20044"/>
                <a:lumOff val="804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FE509B5-D31A-44B6-9C60-7F28DA0C64C8}">
      <dsp:nvSpPr>
        <dsp:cNvPr id="0" name=""/>
        <dsp:cNvSpPr/>
      </dsp:nvSpPr>
      <dsp:spPr>
        <a:xfrm>
          <a:off x="5773349" y="4599338"/>
          <a:ext cx="2189665" cy="125969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Century" panose="02040604050505020304" pitchFamily="18" charset="0"/>
            </a:rPr>
            <a:t>Add items to the </a:t>
          </a:r>
          <a:r>
            <a:rPr lang="en-US" sz="2300" kern="1200" dirty="0" smtClean="0">
              <a:latin typeface="Century" panose="02040604050505020304" pitchFamily="18" charset="0"/>
            </a:rPr>
            <a:t>software</a:t>
          </a:r>
          <a:endParaRPr lang="en-US" sz="2300" kern="1200" dirty="0">
            <a:latin typeface="Century" panose="02040604050505020304" pitchFamily="18" charset="0"/>
          </a:endParaRPr>
        </a:p>
      </dsp:txBody>
      <dsp:txXfrm>
        <a:off x="5773349" y="4599338"/>
        <a:ext cx="2189665" cy="1259691"/>
      </dsp:txXfrm>
    </dsp:sp>
    <dsp:sp modelId="{25DAA32A-6541-45F1-B6DB-2FA7118A9E50}">
      <dsp:nvSpPr>
        <dsp:cNvPr id="0" name=""/>
        <dsp:cNvSpPr/>
      </dsp:nvSpPr>
      <dsp:spPr>
        <a:xfrm>
          <a:off x="3432397" y="2853933"/>
          <a:ext cx="1910981" cy="1911215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11730229"/>
                <a:satOff val="-26725"/>
                <a:lumOff val="1072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50000"/>
                <a:hueOff val="11730229"/>
                <a:satOff val="-26725"/>
                <a:lumOff val="1072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50000"/>
                <a:hueOff val="11730229"/>
                <a:satOff val="-26725"/>
                <a:lumOff val="1072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81C17EF-5EB4-48F2-9BEA-7BF9F8230CCA}">
      <dsp:nvSpPr>
        <dsp:cNvPr id="0" name=""/>
        <dsp:cNvSpPr/>
      </dsp:nvSpPr>
      <dsp:spPr>
        <a:xfrm>
          <a:off x="1003604" y="4599338"/>
          <a:ext cx="3050117" cy="125969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Century" panose="02040604050505020304" pitchFamily="18" charset="0"/>
            </a:rPr>
            <a:t>National and Area based target update to </a:t>
          </a:r>
          <a:r>
            <a:rPr lang="en-US" sz="2300" kern="1200" dirty="0" smtClean="0">
              <a:latin typeface="Century" panose="02040604050505020304" pitchFamily="18" charset="0"/>
            </a:rPr>
            <a:t>software</a:t>
          </a:r>
          <a:endParaRPr lang="en-US" sz="2300" kern="1200" dirty="0">
            <a:latin typeface="Century" panose="02040604050505020304" pitchFamily="18" charset="0"/>
          </a:endParaRPr>
        </a:p>
      </dsp:txBody>
      <dsp:txXfrm>
        <a:off x="1003604" y="4599338"/>
        <a:ext cx="3050117" cy="1259691"/>
      </dsp:txXfrm>
    </dsp:sp>
    <dsp:sp modelId="{59A041BF-3AAE-415B-A377-7BB3631B07C4}">
      <dsp:nvSpPr>
        <dsp:cNvPr id="0" name=""/>
        <dsp:cNvSpPr/>
      </dsp:nvSpPr>
      <dsp:spPr>
        <a:xfrm>
          <a:off x="3044627" y="2367634"/>
          <a:ext cx="1910981" cy="1911215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14662785"/>
                <a:satOff val="-33407"/>
                <a:lumOff val="1340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50000"/>
                <a:hueOff val="14662785"/>
                <a:satOff val="-33407"/>
                <a:lumOff val="1340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50000"/>
                <a:hueOff val="14662785"/>
                <a:satOff val="-33407"/>
                <a:lumOff val="1340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2424E7E-E35D-4F16-AF14-C21D048150E9}">
      <dsp:nvSpPr>
        <dsp:cNvPr id="0" name=""/>
        <dsp:cNvSpPr/>
      </dsp:nvSpPr>
      <dsp:spPr>
        <a:xfrm>
          <a:off x="717211" y="2753744"/>
          <a:ext cx="2030417" cy="137687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Century" panose="02040604050505020304" pitchFamily="18" charset="0"/>
            </a:rPr>
            <a:t>Test G6 Android application</a:t>
          </a:r>
          <a:endParaRPr lang="en-US" sz="2300" kern="1200" dirty="0">
            <a:latin typeface="Century" panose="02040604050505020304" pitchFamily="18" charset="0"/>
          </a:endParaRPr>
        </a:p>
      </dsp:txBody>
      <dsp:txXfrm>
        <a:off x="717211" y="2753744"/>
        <a:ext cx="2030417" cy="1376872"/>
      </dsp:txXfrm>
    </dsp:sp>
    <dsp:sp modelId="{23847EC8-CA60-450B-ADC2-CB541DF28B15}">
      <dsp:nvSpPr>
        <dsp:cNvPr id="0" name=""/>
        <dsp:cNvSpPr/>
      </dsp:nvSpPr>
      <dsp:spPr>
        <a:xfrm>
          <a:off x="3182377" y="1761224"/>
          <a:ext cx="1910981" cy="1911215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17595342"/>
                <a:satOff val="-40088"/>
                <a:lumOff val="1608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50000"/>
                <a:hueOff val="17595342"/>
                <a:satOff val="-40088"/>
                <a:lumOff val="1608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50000"/>
                <a:hueOff val="17595342"/>
                <a:satOff val="-40088"/>
                <a:lumOff val="1608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543EB98-D2D1-4C0B-80DD-182F4CE6A6FE}">
      <dsp:nvSpPr>
        <dsp:cNvPr id="0" name=""/>
        <dsp:cNvSpPr/>
      </dsp:nvSpPr>
      <dsp:spPr>
        <a:xfrm>
          <a:off x="876460" y="1113215"/>
          <a:ext cx="2070229" cy="128898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Century" panose="02040604050505020304" pitchFamily="18" charset="0"/>
            </a:rPr>
            <a:t>Test </a:t>
          </a:r>
          <a:r>
            <a:rPr lang="en-US" sz="2300" kern="1200" dirty="0" err="1" smtClean="0">
              <a:latin typeface="Century" panose="02040604050505020304" pitchFamily="18" charset="0"/>
            </a:rPr>
            <a:t>XYZSales</a:t>
          </a:r>
          <a:r>
            <a:rPr lang="en-US" sz="2300" kern="1200" dirty="0" smtClean="0">
              <a:latin typeface="Century" panose="02040604050505020304" pitchFamily="18" charset="0"/>
            </a:rPr>
            <a:t> </a:t>
          </a:r>
          <a:r>
            <a:rPr lang="en-US" sz="2300" kern="1200" dirty="0" smtClean="0">
              <a:latin typeface="Century" panose="02040604050505020304" pitchFamily="18" charset="0"/>
            </a:rPr>
            <a:t>app (Android application)</a:t>
          </a:r>
          <a:endParaRPr lang="en-US" sz="2300" kern="1200" dirty="0">
            <a:latin typeface="Century" panose="02040604050505020304" pitchFamily="18" charset="0"/>
          </a:endParaRPr>
        </a:p>
      </dsp:txBody>
      <dsp:txXfrm>
        <a:off x="876460" y="1113215"/>
        <a:ext cx="2070229" cy="128898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3FB14D-73BD-43AF-880F-6163BEBCD0F5}">
      <dsp:nvSpPr>
        <dsp:cNvPr id="0" name=""/>
        <dsp:cNvSpPr/>
      </dsp:nvSpPr>
      <dsp:spPr>
        <a:xfrm>
          <a:off x="-5402566" y="-827280"/>
          <a:ext cx="6432936" cy="6432936"/>
        </a:xfrm>
        <a:prstGeom prst="blockArc">
          <a:avLst>
            <a:gd name="adj1" fmla="val 18900000"/>
            <a:gd name="adj2" fmla="val 2700000"/>
            <a:gd name="adj3" fmla="val 336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AE1952-1532-447F-824F-4DE7EFFF7CB1}">
      <dsp:nvSpPr>
        <dsp:cNvPr id="0" name=""/>
        <dsp:cNvSpPr/>
      </dsp:nvSpPr>
      <dsp:spPr>
        <a:xfrm>
          <a:off x="384131" y="251629"/>
          <a:ext cx="10234718" cy="50306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99310" tIns="60960" rIns="60960" bIns="6096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Century" panose="02040604050505020304" pitchFamily="18" charset="0"/>
            </a:rPr>
            <a:t>Update Computer Accessories Distribution information to Excel</a:t>
          </a:r>
          <a:endParaRPr lang="en-US" sz="2400" kern="1200" dirty="0">
            <a:latin typeface="Century" panose="02040604050505020304" pitchFamily="18" charset="0"/>
          </a:endParaRPr>
        </a:p>
      </dsp:txBody>
      <dsp:txXfrm>
        <a:off x="384131" y="251629"/>
        <a:ext cx="10234718" cy="503067"/>
      </dsp:txXfrm>
    </dsp:sp>
    <dsp:sp modelId="{7655185D-E42F-42FB-96F8-4A42901D18D8}">
      <dsp:nvSpPr>
        <dsp:cNvPr id="0" name=""/>
        <dsp:cNvSpPr/>
      </dsp:nvSpPr>
      <dsp:spPr>
        <a:xfrm>
          <a:off x="69714" y="188745"/>
          <a:ext cx="628834" cy="628834"/>
        </a:xfrm>
        <a:prstGeom prst="ellipse">
          <a:avLst/>
        </a:prstGeom>
        <a:solidFill>
          <a:schemeClr val="accent2"/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16B9B7D-F944-4052-950D-0DF80547A58B}">
      <dsp:nvSpPr>
        <dsp:cNvPr id="0" name=""/>
        <dsp:cNvSpPr/>
      </dsp:nvSpPr>
      <dsp:spPr>
        <a:xfrm>
          <a:off x="797938" y="1006134"/>
          <a:ext cx="9820910" cy="50306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99310" tIns="60960" rIns="60960" bIns="6096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Century" panose="02040604050505020304" pitchFamily="18" charset="0"/>
            </a:rPr>
            <a:t>Update previous IT Items Details to Excel</a:t>
          </a:r>
          <a:endParaRPr lang="en-US" sz="2400" kern="1200" dirty="0">
            <a:latin typeface="Century" panose="02040604050505020304" pitchFamily="18" charset="0"/>
          </a:endParaRPr>
        </a:p>
      </dsp:txBody>
      <dsp:txXfrm>
        <a:off x="797938" y="1006134"/>
        <a:ext cx="9820910" cy="503067"/>
      </dsp:txXfrm>
    </dsp:sp>
    <dsp:sp modelId="{63921DC4-6630-4ADE-BD90-E67667E12B62}">
      <dsp:nvSpPr>
        <dsp:cNvPr id="0" name=""/>
        <dsp:cNvSpPr/>
      </dsp:nvSpPr>
      <dsp:spPr>
        <a:xfrm>
          <a:off x="483521" y="943251"/>
          <a:ext cx="628834" cy="628834"/>
        </a:xfrm>
        <a:prstGeom prst="ellipse">
          <a:avLst/>
        </a:prstGeom>
        <a:solidFill>
          <a:schemeClr val="accent3"/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C60FFB7-24A3-41B1-8D1D-D40BC877A1CF}">
      <dsp:nvSpPr>
        <dsp:cNvPr id="0" name=""/>
        <dsp:cNvSpPr/>
      </dsp:nvSpPr>
      <dsp:spPr>
        <a:xfrm>
          <a:off x="987162" y="1760640"/>
          <a:ext cx="9631687" cy="50306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99310" tIns="60960" rIns="60960" bIns="6096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Century" panose="02040604050505020304" pitchFamily="18" charset="0"/>
            </a:rPr>
            <a:t>Sales analysis report checking on </a:t>
          </a:r>
          <a:r>
            <a:rPr lang="en-US" sz="2400" kern="1200" dirty="0" smtClean="0">
              <a:latin typeface="Century" panose="02040604050505020304" pitchFamily="18" charset="0"/>
            </a:rPr>
            <a:t>software</a:t>
          </a:r>
          <a:endParaRPr lang="en-US" sz="2400" kern="1200" dirty="0">
            <a:latin typeface="Century" panose="02040604050505020304" pitchFamily="18" charset="0"/>
          </a:endParaRPr>
        </a:p>
      </dsp:txBody>
      <dsp:txXfrm>
        <a:off x="987162" y="1760640"/>
        <a:ext cx="9631687" cy="503067"/>
      </dsp:txXfrm>
    </dsp:sp>
    <dsp:sp modelId="{DC06230C-D10B-46B4-A3D9-D4949FBA7FF7}">
      <dsp:nvSpPr>
        <dsp:cNvPr id="0" name=""/>
        <dsp:cNvSpPr/>
      </dsp:nvSpPr>
      <dsp:spPr>
        <a:xfrm>
          <a:off x="672745" y="1697756"/>
          <a:ext cx="628834" cy="628834"/>
        </a:xfrm>
        <a:prstGeom prst="ellipse">
          <a:avLst/>
        </a:prstGeom>
        <a:solidFill>
          <a:schemeClr val="accent4"/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A732BAC-E395-4BD2-A8CE-133F4D599593}">
      <dsp:nvSpPr>
        <dsp:cNvPr id="0" name=""/>
        <dsp:cNvSpPr/>
      </dsp:nvSpPr>
      <dsp:spPr>
        <a:xfrm>
          <a:off x="987162" y="2514667"/>
          <a:ext cx="9631687" cy="50306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99310" tIns="60960" rIns="60960" bIns="6096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Century" panose="02040604050505020304" pitchFamily="18" charset="0"/>
            </a:rPr>
            <a:t>Learn about Attendance Management System </a:t>
          </a:r>
          <a:endParaRPr lang="en-US" sz="2400" kern="1200" dirty="0">
            <a:latin typeface="Century" panose="02040604050505020304" pitchFamily="18" charset="0"/>
          </a:endParaRPr>
        </a:p>
      </dsp:txBody>
      <dsp:txXfrm>
        <a:off x="987162" y="2514667"/>
        <a:ext cx="9631687" cy="503067"/>
      </dsp:txXfrm>
    </dsp:sp>
    <dsp:sp modelId="{CA5D0EE6-C41D-4C0B-A7FD-C863403D4233}">
      <dsp:nvSpPr>
        <dsp:cNvPr id="0" name=""/>
        <dsp:cNvSpPr/>
      </dsp:nvSpPr>
      <dsp:spPr>
        <a:xfrm>
          <a:off x="672745" y="2451784"/>
          <a:ext cx="628834" cy="628834"/>
        </a:xfrm>
        <a:prstGeom prst="ellipse">
          <a:avLst/>
        </a:prstGeom>
        <a:solidFill>
          <a:schemeClr val="accent5"/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B66CE123-6543-4ABD-87FA-26272B56A9DB}">
      <dsp:nvSpPr>
        <dsp:cNvPr id="0" name=""/>
        <dsp:cNvSpPr/>
      </dsp:nvSpPr>
      <dsp:spPr>
        <a:xfrm>
          <a:off x="797938" y="3269173"/>
          <a:ext cx="9820910" cy="50306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99310" tIns="60960" rIns="60960" bIns="6096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Century" panose="02040604050505020304" pitchFamily="18" charset="0"/>
            </a:rPr>
            <a:t>District Report checking from </a:t>
          </a:r>
          <a:r>
            <a:rPr lang="en-US" sz="2400" kern="1200" dirty="0" smtClean="0">
              <a:latin typeface="Century" panose="02040604050505020304" pitchFamily="18" charset="0"/>
            </a:rPr>
            <a:t>software</a:t>
          </a:r>
          <a:endParaRPr lang="en-US" sz="2400" kern="1200" dirty="0">
            <a:latin typeface="Century" panose="02040604050505020304" pitchFamily="18" charset="0"/>
          </a:endParaRPr>
        </a:p>
      </dsp:txBody>
      <dsp:txXfrm>
        <a:off x="797938" y="3269173"/>
        <a:ext cx="9820910" cy="503067"/>
      </dsp:txXfrm>
    </dsp:sp>
    <dsp:sp modelId="{398852E0-C7A7-471E-A3CA-64B573511FE4}">
      <dsp:nvSpPr>
        <dsp:cNvPr id="0" name=""/>
        <dsp:cNvSpPr/>
      </dsp:nvSpPr>
      <dsp:spPr>
        <a:xfrm>
          <a:off x="483521" y="3206289"/>
          <a:ext cx="628834" cy="628834"/>
        </a:xfrm>
        <a:prstGeom prst="ellipse">
          <a:avLst/>
        </a:prstGeom>
        <a:solidFill>
          <a:schemeClr val="accent6"/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FDC9751-B14A-4BD6-A205-8659D5C3C5D2}">
      <dsp:nvSpPr>
        <dsp:cNvPr id="0" name=""/>
        <dsp:cNvSpPr/>
      </dsp:nvSpPr>
      <dsp:spPr>
        <a:xfrm>
          <a:off x="384131" y="4023678"/>
          <a:ext cx="10234718" cy="50306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99310" tIns="60960" rIns="60960" bIns="6096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Century" panose="02040604050505020304" pitchFamily="18" charset="0"/>
            </a:rPr>
            <a:t>Attend UAT(User Acceptance Test) meeting of </a:t>
          </a:r>
          <a:r>
            <a:rPr lang="en-US" sz="2400" kern="1200" dirty="0" smtClean="0">
              <a:latin typeface="Century" panose="02040604050505020304" pitchFamily="18" charset="0"/>
            </a:rPr>
            <a:t>mobile </a:t>
          </a:r>
          <a:r>
            <a:rPr lang="en-US" sz="2400" kern="1200" dirty="0" smtClean="0">
              <a:latin typeface="Century" panose="02040604050505020304" pitchFamily="18" charset="0"/>
            </a:rPr>
            <a:t>app.</a:t>
          </a:r>
          <a:endParaRPr lang="en-US" sz="2400" kern="1200" dirty="0">
            <a:latin typeface="Century" panose="02040604050505020304" pitchFamily="18" charset="0"/>
          </a:endParaRPr>
        </a:p>
      </dsp:txBody>
      <dsp:txXfrm>
        <a:off x="384131" y="4023678"/>
        <a:ext cx="10234718" cy="503067"/>
      </dsp:txXfrm>
    </dsp:sp>
    <dsp:sp modelId="{1B3326E0-B925-4A22-99AC-83159E260B7E}">
      <dsp:nvSpPr>
        <dsp:cNvPr id="0" name=""/>
        <dsp:cNvSpPr/>
      </dsp:nvSpPr>
      <dsp:spPr>
        <a:xfrm>
          <a:off x="69714" y="3960795"/>
          <a:ext cx="628834" cy="628834"/>
        </a:xfrm>
        <a:prstGeom prst="ellipse">
          <a:avLst/>
        </a:prstGeom>
        <a:solidFill>
          <a:srgbClr val="FBA761"/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8D5B45-76B7-4B09-AFED-CE29FE668633}" type="datetimeFigureOut">
              <a:rPr lang="en-US" smtClean="0"/>
              <a:t>22-Oct-20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82D7F2-0167-4BED-8F7B-4FF23A7D9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059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5BB946-4A3E-46D0-8D79-95E7FDD31C6D}" type="datetimeFigureOut">
              <a:rPr lang="en-US" smtClean="0"/>
              <a:t>22-Oct-20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51F2A5-367B-4FCF-AB7F-47F25FA05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3968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51F2A5-367B-4FCF-AB7F-47F25FA051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524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51F2A5-367B-4FCF-AB7F-47F25FA051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08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51F2A5-367B-4FCF-AB7F-47F25FA051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47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51F2A5-367B-4FCF-AB7F-47F25FA051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968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736A1-9E30-43D6-B20E-C381FC89EBF7}" type="datetime1">
              <a:rPr lang="en-US" smtClean="0"/>
              <a:t>22-Oct-20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E7717-4B2C-4CCB-9655-EDD651080E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86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8FF2-1E01-4B0A-8EB6-8F608CEFF12A}" type="datetime1">
              <a:rPr lang="en-US" smtClean="0"/>
              <a:t>22-Oct-20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E7717-4B2C-4CCB-9655-EDD651080E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20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75FAC-720B-4920-9F4E-33E745581FA2}" type="datetime1">
              <a:rPr lang="en-US" smtClean="0"/>
              <a:t>22-Oct-20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E7717-4B2C-4CCB-9655-EDD651080E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2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BA7E4-B540-47E1-90F4-420F79F70693}" type="datetime1">
              <a:rPr lang="en-US" smtClean="0"/>
              <a:t>22-Oct-20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E7717-4B2C-4CCB-9655-EDD651080E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76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3CF52-5C8A-438E-92C6-68FE2B419204}" type="datetime1">
              <a:rPr lang="en-US" smtClean="0"/>
              <a:t>22-Oct-20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E7717-4B2C-4CCB-9655-EDD651080E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68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B5BD8-B00F-46A6-AD84-472C8F4D8D12}" type="datetime1">
              <a:rPr lang="en-US" smtClean="0"/>
              <a:t>22-Oct-20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E7717-4B2C-4CCB-9655-EDD651080E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57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244AF-F117-4E1F-9722-4720B676DE23}" type="datetime1">
              <a:rPr lang="en-US" smtClean="0"/>
              <a:t>22-Oct-20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E7717-4B2C-4CCB-9655-EDD651080E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0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AE9E9-1B0A-41B2-92A6-0518D484ED35}" type="datetime1">
              <a:rPr lang="en-US" smtClean="0"/>
              <a:t>22-Oct-20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E7717-4B2C-4CCB-9655-EDD651080E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43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4C79-5E8B-4C48-844B-F615B137CB1D}" type="datetime1">
              <a:rPr lang="en-US" smtClean="0"/>
              <a:t>22-Oct-20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E7717-4B2C-4CCB-9655-EDD651080E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08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714F7-60D2-4C97-BF12-381402012E71}" type="datetime1">
              <a:rPr lang="en-US" smtClean="0"/>
              <a:t>22-Oct-20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E7717-4B2C-4CCB-9655-EDD651080E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08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7D4F7-8F59-409C-B55F-95F1BDE8910A}" type="datetime1">
              <a:rPr lang="en-US" smtClean="0"/>
              <a:t>22-Oct-20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E7717-4B2C-4CCB-9655-EDD651080E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3000"/>
                <a:satMod val="150000"/>
                <a:shade val="98000"/>
                <a:lumMod val="102000"/>
              </a:schemeClr>
            </a:gs>
            <a:gs pos="50000">
              <a:schemeClr val="bg2">
                <a:tint val="98000"/>
                <a:satMod val="130000"/>
                <a:shade val="9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8ED8D7-4153-4118-B245-AF7C8A7ED900}" type="datetime1">
              <a:rPr lang="en-US" smtClean="0"/>
              <a:t>22-Oct-20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E7717-4B2C-4CCB-9655-EDD651080E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943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microsoft.com/office/2007/relationships/hdphoto" Target="../media/hdphoto2.wdp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image" Target="../media/image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Relationship Id="rId1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7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11" Type="http://schemas.microsoft.com/office/2007/relationships/hdphoto" Target="../media/hdphoto4.wdp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6.xml"/><Relationship Id="rId9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17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openxmlformats.org/officeDocument/2006/relationships/image" Target="../media/image20.png"/><Relationship Id="rId5" Type="http://schemas.openxmlformats.org/officeDocument/2006/relationships/diagramColors" Target="../diagrams/colors7.xml"/><Relationship Id="rId10" Type="http://schemas.microsoft.com/office/2007/relationships/hdphoto" Target="../media/hdphoto5.wdp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21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10" Type="http://schemas.microsoft.com/office/2007/relationships/hdphoto" Target="../media/hdphoto6.wdp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3000"/>
                <a:satMod val="150000"/>
                <a:shade val="98000"/>
                <a:lumMod val="102000"/>
              </a:schemeClr>
            </a:gs>
            <a:gs pos="50000">
              <a:schemeClr val="bg2">
                <a:tint val="98000"/>
                <a:satMod val="130000"/>
                <a:shade val="9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902768198"/>
              </p:ext>
            </p:extLst>
          </p:nvPr>
        </p:nvGraphicFramePr>
        <p:xfrm>
          <a:off x="-179647" y="923225"/>
          <a:ext cx="6449808" cy="54558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6705744" y="-1429548"/>
            <a:ext cx="3778917" cy="7398982"/>
            <a:chOff x="6428935" y="-1489639"/>
            <a:chExt cx="3778917" cy="7398982"/>
          </a:xfrm>
        </p:grpSpPr>
        <p:grpSp>
          <p:nvGrpSpPr>
            <p:cNvPr id="4" name="Group 3"/>
            <p:cNvGrpSpPr/>
            <p:nvPr/>
          </p:nvGrpSpPr>
          <p:grpSpPr>
            <a:xfrm>
              <a:off x="7355285" y="-1489639"/>
              <a:ext cx="906703" cy="7398982"/>
              <a:chOff x="8350285" y="-1786007"/>
              <a:chExt cx="3296750" cy="10254462"/>
            </a:xfrm>
            <a:blipFill>
              <a:blip r:embed="rId7"/>
              <a:stretch>
                <a:fillRect/>
              </a:stretch>
            </a:blipFill>
          </p:grpSpPr>
          <p:sp>
            <p:nvSpPr>
              <p:cNvPr id="5" name="Rounded Rectangle 4"/>
              <p:cNvSpPr/>
              <p:nvPr/>
            </p:nvSpPr>
            <p:spPr>
              <a:xfrm rot="1820514">
                <a:off x="8350285" y="-930231"/>
                <a:ext cx="1300356" cy="5890171"/>
              </a:xfrm>
              <a:prstGeom prst="roundRect">
                <a:avLst>
                  <a:gd name="adj" fmla="val 50000"/>
                </a:avLst>
              </a:prstGeom>
              <a:grpFill/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/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 rot="1778885">
                <a:off x="9771552" y="-1786007"/>
                <a:ext cx="1424644" cy="8569883"/>
              </a:xfrm>
              <a:prstGeom prst="roundRect">
                <a:avLst>
                  <a:gd name="adj" fmla="val 50000"/>
                </a:avLst>
              </a:prstGeom>
              <a:grpFill/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/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 rot="1761258">
                <a:off x="10252086" y="-920969"/>
                <a:ext cx="1394949" cy="9389424"/>
              </a:xfrm>
              <a:prstGeom prst="roundRect">
                <a:avLst>
                  <a:gd name="adj" fmla="val 50000"/>
                </a:avLst>
              </a:prstGeom>
              <a:grpFill/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7443707" y="287822"/>
              <a:ext cx="2764145" cy="111548"/>
            </a:xfrm>
            <a:prstGeom prst="rect">
              <a:avLst/>
            </a:prstGeom>
            <a:solidFill>
              <a:srgbClr val="FDFD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 rot="1050353" flipV="1">
              <a:off x="7370997" y="1211342"/>
              <a:ext cx="1650010" cy="111845"/>
            </a:xfrm>
            <a:prstGeom prst="rect">
              <a:avLst/>
            </a:prstGeom>
            <a:solidFill>
              <a:srgbClr val="FDFD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rot="669617">
              <a:off x="6545482" y="2193695"/>
              <a:ext cx="2015407" cy="126756"/>
            </a:xfrm>
            <a:prstGeom prst="rect">
              <a:avLst/>
            </a:prstGeom>
            <a:solidFill>
              <a:srgbClr val="F5F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428935" y="3203082"/>
              <a:ext cx="2199809" cy="123779"/>
            </a:xfrm>
            <a:prstGeom prst="rect">
              <a:avLst/>
            </a:prstGeom>
            <a:solidFill>
              <a:srgbClr val="F5F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Xyz Logo Images, Stock Photos &amp; Vectors | Shutterstock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917" y="1949818"/>
            <a:ext cx="4355418" cy="469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896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thank you clip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282" y="1866466"/>
            <a:ext cx="9675232" cy="322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69743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7DCDF"/>
            </a:gs>
            <a:gs pos="50000">
              <a:srgbClr val="97DCDF"/>
            </a:gs>
            <a:gs pos="100000">
              <a:srgbClr val="97DCD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Image result for any question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37" y="830029"/>
            <a:ext cx="7025623" cy="526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790097" y="2274160"/>
            <a:ext cx="43782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latin typeface="Bell MT" panose="02020503060305020303" pitchFamily="18" charset="0"/>
              </a:rPr>
              <a:t>Any Questions?</a:t>
            </a:r>
            <a:endParaRPr lang="en-US" sz="4800" b="1" dirty="0">
              <a:latin typeface="Bell MT" panose="02020503060305020303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110542" y="3464638"/>
            <a:ext cx="1737360" cy="1701156"/>
            <a:chOff x="8583930" y="3913990"/>
            <a:chExt cx="1737360" cy="1701156"/>
          </a:xfrm>
        </p:grpSpPr>
        <p:pic>
          <p:nvPicPr>
            <p:cNvPr id="3084" name="Picture 12" descr="Image result for any question gif"/>
            <p:cNvPicPr>
              <a:picLocks noChangeAspect="1" noChangeArrowheads="1" noCrop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0134" y="3913990"/>
              <a:ext cx="1701156" cy="1701156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8583930" y="5292090"/>
              <a:ext cx="594360" cy="323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116344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79709" y="202129"/>
            <a:ext cx="10597166" cy="833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SUPERVISOR </a:t>
            </a: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Half Frame 5">
            <a:extLst>
              <a:ext uri="{FF2B5EF4-FFF2-40B4-BE49-F238E27FC236}">
                <a16:creationId xmlns="" xmlns:a16="http://schemas.microsoft.com/office/drawing/2014/main" id="{768EC6DC-9353-4559-A8D7-72B35FE9B7D9}"/>
              </a:ext>
            </a:extLst>
          </p:cNvPr>
          <p:cNvSpPr/>
          <p:nvPr/>
        </p:nvSpPr>
        <p:spPr>
          <a:xfrm>
            <a:off x="5011492" y="1121348"/>
            <a:ext cx="1066800" cy="780652"/>
          </a:xfrm>
          <a:prstGeom prst="halfFrame">
            <a:avLst>
              <a:gd name="adj1" fmla="val 16923"/>
              <a:gd name="adj2" fmla="val 210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Half Frame 6">
            <a:extLst>
              <a:ext uri="{FF2B5EF4-FFF2-40B4-BE49-F238E27FC236}">
                <a16:creationId xmlns="" xmlns:a16="http://schemas.microsoft.com/office/drawing/2014/main" id="{9CE6B8E3-522B-460E-981D-07D34E07D613}"/>
              </a:ext>
            </a:extLst>
          </p:cNvPr>
          <p:cNvSpPr/>
          <p:nvPr/>
        </p:nvSpPr>
        <p:spPr>
          <a:xfrm rot="5400000">
            <a:off x="8896440" y="1122600"/>
            <a:ext cx="840704" cy="990600"/>
          </a:xfrm>
          <a:prstGeom prst="halfFrame">
            <a:avLst>
              <a:gd name="adj1" fmla="val 16923"/>
              <a:gd name="adj2" fmla="val 210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Half Frame 7">
            <a:extLst>
              <a:ext uri="{FF2B5EF4-FFF2-40B4-BE49-F238E27FC236}">
                <a16:creationId xmlns="" xmlns:a16="http://schemas.microsoft.com/office/drawing/2014/main" id="{1C9BCFE7-50AE-44CB-A337-6F65614DAB03}"/>
              </a:ext>
            </a:extLst>
          </p:cNvPr>
          <p:cNvSpPr/>
          <p:nvPr/>
        </p:nvSpPr>
        <p:spPr>
          <a:xfrm rot="16200000">
            <a:off x="5009804" y="2853158"/>
            <a:ext cx="923220" cy="919843"/>
          </a:xfrm>
          <a:prstGeom prst="halfFrame">
            <a:avLst>
              <a:gd name="adj1" fmla="val 16923"/>
              <a:gd name="adj2" fmla="val 210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Half Frame 8">
            <a:extLst>
              <a:ext uri="{FF2B5EF4-FFF2-40B4-BE49-F238E27FC236}">
                <a16:creationId xmlns="" xmlns:a16="http://schemas.microsoft.com/office/drawing/2014/main" id="{0C07AA50-6398-4AEB-AFC7-F26FFBEC7346}"/>
              </a:ext>
            </a:extLst>
          </p:cNvPr>
          <p:cNvSpPr/>
          <p:nvPr/>
        </p:nvSpPr>
        <p:spPr>
          <a:xfrm rot="10800000">
            <a:off x="8821492" y="2927670"/>
            <a:ext cx="990600" cy="857274"/>
          </a:xfrm>
          <a:prstGeom prst="halfFrame">
            <a:avLst>
              <a:gd name="adj1" fmla="val 16923"/>
              <a:gd name="adj2" fmla="val 210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D82D2B9D-4696-4624-84FB-79784EA75E11}"/>
              </a:ext>
            </a:extLst>
          </p:cNvPr>
          <p:cNvSpPr/>
          <p:nvPr/>
        </p:nvSpPr>
        <p:spPr>
          <a:xfrm>
            <a:off x="5329171" y="1372067"/>
            <a:ext cx="42672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John Doe</a:t>
            </a:r>
            <a:endParaRPr lang="en-US" sz="2800" b="1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800" dirty="0" smtClean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Lecturer, Department </a:t>
            </a:r>
            <a:r>
              <a:rPr lang="en-US" sz="2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Computer Science and </a:t>
            </a:r>
            <a:r>
              <a:rPr lang="en-US" sz="2800" dirty="0" smtClean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Engineering,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 smtClean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ABC </a:t>
            </a:r>
            <a:r>
              <a:rPr lang="en-US" sz="28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87441B72-6BC6-4081-A16E-CC86E9BF2FC1}"/>
              </a:ext>
            </a:extLst>
          </p:cNvPr>
          <p:cNvSpPr/>
          <p:nvPr/>
        </p:nvSpPr>
        <p:spPr>
          <a:xfrm>
            <a:off x="2674513" y="4620709"/>
            <a:ext cx="3159368" cy="1210835"/>
          </a:xfrm>
          <a:prstGeom prst="rect">
            <a:avLst/>
          </a:pr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7FE26E6C-74D6-4C81-A46E-D6CBC03B3480}"/>
              </a:ext>
            </a:extLst>
          </p:cNvPr>
          <p:cNvSpPr/>
          <p:nvPr/>
        </p:nvSpPr>
        <p:spPr>
          <a:xfrm>
            <a:off x="5798713" y="5077909"/>
            <a:ext cx="3733800" cy="1210835"/>
          </a:xfrm>
          <a:prstGeom prst="rect">
            <a:avLst/>
          </a:pr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989070962"/>
              </p:ext>
            </p:extLst>
          </p:nvPr>
        </p:nvGraphicFramePr>
        <p:xfrm>
          <a:off x="1257740" y="4300435"/>
          <a:ext cx="10119135" cy="22273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8" name="Picture 4" descr="Image result for formally introducing clip ar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15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418" y="1087255"/>
            <a:ext cx="1799353" cy="270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43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028" y="254504"/>
            <a:ext cx="10515600" cy="826151"/>
          </a:xfrm>
        </p:spPr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Company Overview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6879542"/>
              </p:ext>
            </p:extLst>
          </p:nvPr>
        </p:nvGraphicFramePr>
        <p:xfrm>
          <a:off x="516082" y="1309255"/>
          <a:ext cx="5583382" cy="5382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>
            <a:spLocks noChangeAspect="1"/>
          </p:cNvSpPr>
          <p:nvPr/>
        </p:nvSpPr>
        <p:spPr>
          <a:xfrm>
            <a:off x="10733649" y="0"/>
            <a:ext cx="671350" cy="108065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884019" y="540327"/>
            <a:ext cx="370609" cy="376959"/>
          </a:xfrm>
        </p:spPr>
        <p:txBody>
          <a:bodyPr/>
          <a:lstStyle/>
          <a:p>
            <a:fld id="{40BE7717-4B2C-4CCB-9655-EDD651080EDB}" type="slidenum">
              <a:rPr lang="en-US" sz="2800" smtClean="0">
                <a:solidFill>
                  <a:schemeClr val="bg1"/>
                </a:solidFill>
              </a:rPr>
              <a:pPr/>
              <a:t>3</a:t>
            </a:fld>
            <a:endParaRPr lang="en-US" sz="2800" dirty="0">
              <a:solidFill>
                <a:schemeClr val="bg1"/>
              </a:solidFill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743136317"/>
              </p:ext>
            </p:extLst>
          </p:nvPr>
        </p:nvGraphicFramePr>
        <p:xfrm>
          <a:off x="6401318" y="1345623"/>
          <a:ext cx="5288972" cy="53097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028" name="Picture 4" descr="Image result for internship clipart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97266" l="12721" r="88693">
                        <a14:foregroundMark x1="22144" y1="60156" x2="22144" y2="60156"/>
                        <a14:foregroundMark x1="23910" y1="49219" x2="23910" y2="49219"/>
                        <a14:foregroundMark x1="32744" y1="51172" x2="32744" y2="51172"/>
                        <a14:foregroundMark x1="30978" y1="60156" x2="30978" y2="60156"/>
                        <a14:foregroundMark x1="41578" y1="60156" x2="41578" y2="60156"/>
                        <a14:foregroundMark x1="42403" y1="66797" x2="42403" y2="66797"/>
                        <a14:foregroundMark x1="45936" y1="56250" x2="45936" y2="56250"/>
                        <a14:foregroundMark x1="43934" y1="38672" x2="43934" y2="38672"/>
                        <a14:foregroundMark x1="22144" y1="14063" x2="22144" y2="14063"/>
                        <a14:foregroundMark x1="57951" y1="19141" x2="57951" y2="19141"/>
                        <a14:foregroundMark x1="80683" y1="73828" x2="80683" y2="73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004" r="10547"/>
          <a:stretch/>
        </p:blipFill>
        <p:spPr bwMode="auto">
          <a:xfrm>
            <a:off x="588657" y="196956"/>
            <a:ext cx="2772344" cy="106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39669" y="52459"/>
            <a:ext cx="1682823" cy="168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86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271606"/>
            <a:ext cx="10515600" cy="90256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 &amp; IT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Department’s Overview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9944693"/>
              </p:ext>
            </p:extLst>
          </p:nvPr>
        </p:nvGraphicFramePr>
        <p:xfrm>
          <a:off x="240723" y="1445780"/>
          <a:ext cx="11710553" cy="53409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>
            <a:spLocks noChangeAspect="1"/>
          </p:cNvSpPr>
          <p:nvPr/>
        </p:nvSpPr>
        <p:spPr>
          <a:xfrm>
            <a:off x="10733649" y="0"/>
            <a:ext cx="671350" cy="108065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873628" y="540327"/>
            <a:ext cx="391391" cy="365125"/>
          </a:xfrm>
        </p:spPr>
        <p:txBody>
          <a:bodyPr/>
          <a:lstStyle/>
          <a:p>
            <a:fld id="{40BE7717-4B2C-4CCB-9655-EDD651080EDB}" type="slidenum">
              <a:rPr lang="en-US" sz="2800" smtClean="0">
                <a:solidFill>
                  <a:schemeClr val="bg1"/>
                </a:solidFill>
              </a:rPr>
              <a:pPr/>
              <a:t>4</a:t>
            </a:fld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126" name="Picture 6" descr="Related image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4" t="12919" r="22966" b="15789"/>
          <a:stretch/>
        </p:blipFill>
        <p:spPr bwMode="auto">
          <a:xfrm>
            <a:off x="258040" y="5201003"/>
            <a:ext cx="1319645" cy="158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internship clipart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40" t="1" r="23451" b="12979"/>
          <a:stretch/>
        </p:blipFill>
        <p:spPr bwMode="auto">
          <a:xfrm>
            <a:off x="426028" y="0"/>
            <a:ext cx="1413163" cy="153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Image result for clipart doctor of computer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3679" y="5058861"/>
            <a:ext cx="1422639" cy="172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58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internship clip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31423">
            <a:off x="-405063" y="1791056"/>
            <a:ext cx="4712267" cy="184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spect="1"/>
          </p:cNvSpPr>
          <p:nvPr/>
        </p:nvSpPr>
        <p:spPr>
          <a:xfrm>
            <a:off x="10733649" y="0"/>
            <a:ext cx="671350" cy="108065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4504"/>
            <a:ext cx="10515600" cy="95307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439036"/>
              </p:ext>
            </p:extLst>
          </p:nvPr>
        </p:nvGraphicFramePr>
        <p:xfrm>
          <a:off x="2545773" y="1209819"/>
          <a:ext cx="7516091" cy="5473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893278" y="548481"/>
            <a:ext cx="360218" cy="365125"/>
          </a:xfrm>
        </p:spPr>
        <p:txBody>
          <a:bodyPr/>
          <a:lstStyle/>
          <a:p>
            <a:fld id="{40BE7717-4B2C-4CCB-9655-EDD651080EDB}" type="slidenum">
              <a:rPr lang="en-US" sz="2800" smtClean="0">
                <a:solidFill>
                  <a:schemeClr val="bg1"/>
                </a:solidFill>
              </a:rPr>
              <a:pPr/>
              <a:t>5</a:t>
            </a:fld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8" name="Picture 8" descr="Image result for MIS and IT clipart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3875" l="0" r="97250">
                        <a14:foregroundMark x1="44500" y1="36375" x2="52375" y2="32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74" t="-1418" r="32374" b="26187"/>
          <a:stretch/>
        </p:blipFill>
        <p:spPr bwMode="auto">
          <a:xfrm>
            <a:off x="10527152" y="4615803"/>
            <a:ext cx="1452688" cy="2067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y works during internship clipart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283" b="95946" l="9877" r="8991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15" t="4479" r="27634" b="163"/>
          <a:stretch/>
        </p:blipFill>
        <p:spPr bwMode="auto">
          <a:xfrm>
            <a:off x="9853529" y="1501559"/>
            <a:ext cx="1760239" cy="213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my works during internship clipart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248143"/>
            <a:ext cx="1242285" cy="124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45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spect="1"/>
          </p:cNvSpPr>
          <p:nvPr/>
        </p:nvSpPr>
        <p:spPr>
          <a:xfrm>
            <a:off x="10733649" y="0"/>
            <a:ext cx="671350" cy="108065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240435"/>
            <a:ext cx="10515600" cy="8402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Related Works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9092091"/>
              </p:ext>
            </p:extLst>
          </p:nvPr>
        </p:nvGraphicFramePr>
        <p:xfrm>
          <a:off x="838199" y="1070263"/>
          <a:ext cx="11111345" cy="5538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733649" y="540327"/>
            <a:ext cx="495300" cy="365125"/>
          </a:xfrm>
        </p:spPr>
        <p:txBody>
          <a:bodyPr/>
          <a:lstStyle/>
          <a:p>
            <a:fld id="{40BE7717-4B2C-4CCB-9655-EDD651080EDB}" type="slidenum">
              <a:rPr lang="en-US" sz="2800" smtClean="0">
                <a:solidFill>
                  <a:schemeClr val="bg1"/>
                </a:solidFill>
              </a:rPr>
              <a:pPr/>
              <a:t>6</a:t>
            </a:fld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098" name="Picture 2" descr="Related imag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48" y="240435"/>
            <a:ext cx="2301742" cy="306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lated imag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973" y="5018376"/>
            <a:ext cx="2100027" cy="183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 result for hardware clipart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275" r="100000">
                        <a14:foregroundMark x1="3571" y1="86770" x2="1648" y2="98444"/>
                        <a14:foregroundMark x1="4121" y1="96304" x2="5632" y2="92218"/>
                        <a14:foregroundMark x1="18681" y1="20428" x2="19780" y2="12451"/>
                        <a14:foregroundMark x1="11951" y1="26070" x2="15110" y2="15759"/>
                        <a14:foregroundMark x1="20330" y1="13035" x2="27885" y2="10895"/>
                        <a14:foregroundMark x1="37500" y1="21984" x2="36538" y2="14981"/>
                        <a14:foregroundMark x1="11547" y1="82407" x2="11547" y2="82407"/>
                        <a14:foregroundMark x1="6536" y1="79321" x2="10893" y2="66975"/>
                        <a14:foregroundMark x1="12636" y1="59877" x2="13725" y2="55247"/>
                        <a14:backgroundMark x1="7692" y1="39300" x2="5082" y2="973"/>
                        <a14:backgroundMark x1="40797" y1="5642" x2="61813" y2="5837"/>
                        <a14:backgroundMark x1="61951" y1="94747" x2="81731" y2="93580"/>
                        <a14:backgroundMark x1="30495" y1="83268" x2="27610" y2="83268"/>
                        <a14:backgroundMark x1="19368" y1="64008" x2="20055" y2="56031"/>
                        <a14:backgroundMark x1="22527" y1="75681" x2="20467" y2="71595"/>
                        <a14:backgroundMark x1="1236" y1="87743" x2="824" y2="84825"/>
                        <a14:backgroundMark x1="2198" y1="99027" x2="824" y2="986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6" y="5261155"/>
            <a:ext cx="1908466" cy="134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Image result for clipart assembling computer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6849" y="1910483"/>
            <a:ext cx="21336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04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399" y="189922"/>
            <a:ext cx="10515600" cy="715530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Related Works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5520671"/>
              </p:ext>
            </p:extLst>
          </p:nvPr>
        </p:nvGraphicFramePr>
        <p:xfrm>
          <a:off x="1559910" y="817144"/>
          <a:ext cx="9396845" cy="5859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>
            <a:spLocks noChangeAspect="1"/>
          </p:cNvSpPr>
          <p:nvPr/>
        </p:nvSpPr>
        <p:spPr>
          <a:xfrm>
            <a:off x="10733649" y="0"/>
            <a:ext cx="671350" cy="108065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863237" y="540327"/>
            <a:ext cx="412173" cy="365125"/>
          </a:xfrm>
        </p:spPr>
        <p:txBody>
          <a:bodyPr/>
          <a:lstStyle/>
          <a:p>
            <a:fld id="{40BE7717-4B2C-4CCB-9655-EDD651080EDB}" type="slidenum">
              <a:rPr lang="en-US" sz="2800" smtClean="0">
                <a:solidFill>
                  <a:schemeClr val="bg1"/>
                </a:solidFill>
              </a:rPr>
              <a:pPr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146" name="Picture 2" descr="Image result for it clipar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53" y="189922"/>
            <a:ext cx="2087002" cy="208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software clipar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94" y="4694570"/>
            <a:ext cx="2355449" cy="216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Related imag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9773" l="0" r="100000">
                        <a14:foregroundMark x1="65556" y1="87273" x2="65556" y2="87273"/>
                        <a14:foregroundMark x1="54667" y1="83750" x2="54667" y2="83750"/>
                        <a14:foregroundMark x1="49000" y1="83295" x2="49000" y2="83295"/>
                        <a14:foregroundMark x1="67222" y1="83295" x2="67222" y2="832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526" y="4990940"/>
            <a:ext cx="1909493" cy="1867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71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8" t="10418" r="8328" b="9209"/>
          <a:stretch/>
        </p:blipFill>
        <p:spPr bwMode="auto">
          <a:xfrm>
            <a:off x="-76612" y="3101685"/>
            <a:ext cx="1829621" cy="182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spect="1"/>
          </p:cNvSpPr>
          <p:nvPr/>
        </p:nvSpPr>
        <p:spPr>
          <a:xfrm>
            <a:off x="10733649" y="0"/>
            <a:ext cx="671350" cy="108065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06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Other Works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700397"/>
              </p:ext>
            </p:extLst>
          </p:nvPr>
        </p:nvGraphicFramePr>
        <p:xfrm>
          <a:off x="838199" y="1580860"/>
          <a:ext cx="10685319" cy="4778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782300" y="540327"/>
            <a:ext cx="571500" cy="365125"/>
          </a:xfrm>
        </p:spPr>
        <p:txBody>
          <a:bodyPr vert="horz" lIns="91440" tIns="45720" rIns="91440" bIns="45720" rtlCol="0" anchor="ctr"/>
          <a:lstStyle/>
          <a:p>
            <a:fld id="{40BE7717-4B2C-4CCB-9655-EDD651080EDB}" type="slidenum">
              <a:rPr lang="en-US" sz="2800">
                <a:solidFill>
                  <a:schemeClr val="bg1"/>
                </a:solidFill>
              </a:rPr>
              <a:pPr/>
              <a:t>8</a:t>
            </a:fld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1266" name="Picture 2" descr="Image result for android app clipar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820" y="268838"/>
            <a:ext cx="1077802" cy="127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Related image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8" t="9302" r="8328" b="9953"/>
          <a:stretch/>
        </p:blipFill>
        <p:spPr bwMode="auto">
          <a:xfrm>
            <a:off x="7896613" y="102694"/>
            <a:ext cx="1605516" cy="160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24023" y="1800511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entury" panose="02040604050505020304" pitchFamily="18" charset="0"/>
              </a:rPr>
              <a:t>#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28940" y="2516910"/>
            <a:ext cx="404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Century" panose="02040604050505020304" pitchFamily="18" charset="0"/>
              </a:rPr>
              <a:t>#</a:t>
            </a:r>
            <a:endParaRPr lang="en-US" sz="2400" b="1" dirty="0">
              <a:latin typeface="Century" panose="020406040505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24450" y="4799695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Century" panose="02040604050505020304" pitchFamily="18" charset="0"/>
              </a:rPr>
              <a:t>#</a:t>
            </a:r>
            <a:endParaRPr lang="en-US" sz="3200" b="1" dirty="0">
              <a:latin typeface="Century" panose="020406040505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27711" y="3305342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Century" panose="02040604050505020304" pitchFamily="18" charset="0"/>
              </a:rPr>
              <a:t>#</a:t>
            </a:r>
            <a:endParaRPr lang="en-US" sz="3200" b="1" dirty="0">
              <a:latin typeface="Century" panose="020406040505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24023" y="5567032"/>
            <a:ext cx="404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Century" panose="02040604050505020304" pitchFamily="18" charset="0"/>
              </a:rPr>
              <a:t>#</a:t>
            </a:r>
            <a:endParaRPr lang="en-US" sz="2400" b="1" dirty="0">
              <a:latin typeface="Century" panose="020406040505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04963" y="4032358"/>
            <a:ext cx="404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Century" panose="02040604050505020304" pitchFamily="18" charset="0"/>
              </a:rPr>
              <a:t>#</a:t>
            </a:r>
            <a:endParaRPr lang="en-US" sz="2400" b="1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59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267402" y="200616"/>
            <a:ext cx="8894906" cy="5906220"/>
            <a:chOff x="799812" y="73746"/>
            <a:chExt cx="8894906" cy="5906220"/>
          </a:xfrm>
        </p:grpSpPr>
        <p:pic>
          <p:nvPicPr>
            <p:cNvPr id="5126" name="Picture 6" descr="Image result for the en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812" y="73746"/>
              <a:ext cx="8894906" cy="5906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7315200" y="2971800"/>
              <a:ext cx="446809" cy="1059873"/>
            </a:xfrm>
            <a:prstGeom prst="rect">
              <a:avLst/>
            </a:prstGeom>
            <a:solidFill>
              <a:srgbClr val="BC813D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rot="234490">
              <a:off x="6599314" y="1443067"/>
              <a:ext cx="1164889" cy="376536"/>
            </a:xfrm>
            <a:prstGeom prst="rect">
              <a:avLst/>
            </a:prstGeom>
            <a:solidFill>
              <a:srgbClr val="D8A86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 rot="470185">
              <a:off x="6504708" y="2234045"/>
              <a:ext cx="571501" cy="467592"/>
            </a:xfrm>
            <a:prstGeom prst="rect">
              <a:avLst/>
            </a:prstGeom>
            <a:solidFill>
              <a:srgbClr val="D8A86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 rot="470185">
              <a:off x="7976690" y="2345811"/>
              <a:ext cx="585154" cy="467592"/>
            </a:xfrm>
            <a:prstGeom prst="rect">
              <a:avLst/>
            </a:prstGeom>
            <a:solidFill>
              <a:srgbClr val="CD994E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105418" y="2119745"/>
              <a:ext cx="842127" cy="618670"/>
            </a:xfrm>
            <a:prstGeom prst="rect">
              <a:avLst/>
            </a:prstGeom>
            <a:solidFill>
              <a:srgbClr val="D9AA64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Block Arc 11"/>
            <p:cNvSpPr/>
            <p:nvPr/>
          </p:nvSpPr>
          <p:spPr>
            <a:xfrm rot="11063309">
              <a:off x="7355490" y="2194426"/>
              <a:ext cx="434450" cy="356027"/>
            </a:xfrm>
            <a:prstGeom prst="blockArc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2290" name="Picture 2" descr="Image result for MIS and IT clip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65" y="200616"/>
            <a:ext cx="4608244" cy="651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861200" y="-115916"/>
            <a:ext cx="3245660" cy="3477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794556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B22EC305-6058-40E1-8BBB-670C8DCAF29A}" vid="{967A27B3-99C1-478C-80C7-1A219AF1CA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1261</TotalTime>
  <Words>274</Words>
  <Application>Microsoft Office PowerPoint</Application>
  <PresentationFormat>Widescreen</PresentationFormat>
  <Paragraphs>74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Baskerville Old Face</vt:lpstr>
      <vt:lpstr>Bell MT</vt:lpstr>
      <vt:lpstr>Bookman Old Style</vt:lpstr>
      <vt:lpstr>Calibri</vt:lpstr>
      <vt:lpstr>Calibri Light</vt:lpstr>
      <vt:lpstr>Castellar</vt:lpstr>
      <vt:lpstr>Century</vt:lpstr>
      <vt:lpstr>Times New Roman</vt:lpstr>
      <vt:lpstr>Theme1</vt:lpstr>
      <vt:lpstr>PowerPoint Presentation</vt:lpstr>
      <vt:lpstr>PowerPoint Presentation</vt:lpstr>
      <vt:lpstr>Company Overview</vt:lpstr>
      <vt:lpstr>MIS &amp; IT Department’s Overview </vt:lpstr>
      <vt:lpstr>My Works</vt:lpstr>
      <vt:lpstr>Hardware Related Works</vt:lpstr>
      <vt:lpstr>Software Related Works</vt:lpstr>
      <vt:lpstr>Other Works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SMC</dc:creator>
  <cp:lastModifiedBy>Nawshin</cp:lastModifiedBy>
  <cp:revision>188</cp:revision>
  <dcterms:created xsi:type="dcterms:W3CDTF">2019-11-14T03:40:35Z</dcterms:created>
  <dcterms:modified xsi:type="dcterms:W3CDTF">2020-10-22T18:09:45Z</dcterms:modified>
</cp:coreProperties>
</file>